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2" r:id="rId2"/>
    <p:sldMasterId id="2147483654" r:id="rId3"/>
  </p:sldMasterIdLst>
  <p:notesMasterIdLst>
    <p:notesMasterId r:id="rId26"/>
  </p:notesMasterIdLst>
  <p:sldIdLst>
    <p:sldId id="256" r:id="rId4"/>
    <p:sldId id="280" r:id="rId5"/>
    <p:sldId id="258" r:id="rId6"/>
    <p:sldId id="279" r:id="rId7"/>
    <p:sldId id="260" r:id="rId8"/>
    <p:sldId id="301" r:id="rId9"/>
    <p:sldId id="263" r:id="rId10"/>
    <p:sldId id="297" r:id="rId11"/>
    <p:sldId id="266" r:id="rId12"/>
    <p:sldId id="282" r:id="rId13"/>
    <p:sldId id="284" r:id="rId14"/>
    <p:sldId id="283" r:id="rId15"/>
    <p:sldId id="285" r:id="rId16"/>
    <p:sldId id="269" r:id="rId17"/>
    <p:sldId id="295" r:id="rId18"/>
    <p:sldId id="291" r:id="rId19"/>
    <p:sldId id="286" r:id="rId20"/>
    <p:sldId id="290" r:id="rId21"/>
    <p:sldId id="273" r:id="rId22"/>
    <p:sldId id="299" r:id="rId23"/>
    <p:sldId id="300" r:id="rId24"/>
    <p:sldId id="278" r:id="rId25"/>
  </p:sldIdLst>
  <p:sldSz cx="12192000" cy="6858000"/>
  <p:notesSz cx="6858000" cy="9144000"/>
  <p:embeddedFontLst>
    <p:embeddedFont>
      <p:font typeface="Source Han Sans CN Regular" panose="02010600030101010101" charset="-122"/>
      <p:bold r:id="rId27"/>
    </p:embeddedFont>
    <p:embeddedFont>
      <p:font typeface="微软雅黑" panose="020B0503020204020204" pitchFamily="34" charset="-122"/>
      <p:regular r:id="rId28"/>
      <p:bold r:id="rId2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F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3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p:spPr>
        <p:txBody>
          <a:bodyPr/>
          <a:lstStyle/>
          <a:p>
            <a:fld id="{CDA00E5F-00E1-4495-8209-232AA7EAF56E}" type="datetime1">
              <a:rPr lang="zh-CN" altLang="en-US" smtClean="0"/>
              <a:t>2025/6/2</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9226616" y="6356350"/>
            <a:ext cx="2743200" cy="365125"/>
          </a:xfr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p:spPr>
        <p:txBody>
          <a:bodyPr/>
          <a:lstStyle/>
          <a:p>
            <a:fld id="{CDA00E5F-00E1-4495-8209-232AA7EAF56E}" type="datetime1">
              <a:rPr lang="zh-CN" altLang="en-US" smtClean="0"/>
              <a:t>2025/6/2</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9226616" y="6356350"/>
            <a:ext cx="2743200" cy="365125"/>
          </a:xfrm>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1.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9.jpeg"/><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6.xml"/><Relationship Id="rId7" Type="http://schemas.openxmlformats.org/officeDocument/2006/relationships/image" Target="../media/image1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tags" Target="../tags/tag37.xml"/></Relationships>
</file>

<file path=ppt/slides/_rels/slide13.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1.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3" Type="http://schemas.openxmlformats.org/officeDocument/2006/relationships/tags" Target="../tags/tag43.xml"/><Relationship Id="rId21" Type="http://schemas.openxmlformats.org/officeDocument/2006/relationships/image" Target="../media/image1.png"/><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image" Target="../media/image2.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10" Type="http://schemas.openxmlformats.org/officeDocument/2006/relationships/tags" Target="../tags/tag50.xml"/><Relationship Id="rId19" Type="http://schemas.openxmlformats.org/officeDocument/2006/relationships/slideLayout" Target="../slideLayouts/slideLayout2.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21.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image" Target="../media/image2.png"/><Relationship Id="rId2" Type="http://schemas.openxmlformats.org/officeDocument/2006/relationships/tags" Target="../tags/tag60.xml"/><Relationship Id="rId16"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10" Type="http://schemas.openxmlformats.org/officeDocument/2006/relationships/tags" Target="../tags/tag68.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5.xml"/><Relationship Id="rId7" Type="http://schemas.openxmlformats.org/officeDocument/2006/relationships/notesSlide" Target="../notesSlides/notesSlide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2.png"/><Relationship Id="rId4" Type="http://schemas.openxmlformats.org/officeDocument/2006/relationships/tags" Target="../tags/tag21.xml"/><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1.png"/><Relationship Id="rId3" Type="http://schemas.openxmlformats.org/officeDocument/2006/relationships/tags" Target="../tags/tag28.xml"/><Relationship Id="rId7" Type="http://schemas.openxmlformats.org/officeDocument/2006/relationships/image" Target="../media/image3.jpeg"/><Relationship Id="rId12" Type="http://schemas.openxmlformats.org/officeDocument/2006/relationships/image" Target="../media/image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slideLayout" Target="../slideLayouts/slideLayout2.xml"/><Relationship Id="rId10" Type="http://schemas.openxmlformats.org/officeDocument/2006/relationships/image" Target="../media/image6.png"/><Relationship Id="rId4" Type="http://schemas.openxmlformats.org/officeDocument/2006/relationships/tags" Target="../tags/tag29.xml"/><Relationship Id="rId9"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rgbClr val="DBEFD4"/>
          </a:solidFill>
          <a:ln w="12700" cap="sq">
            <a:noFill/>
            <a:miter/>
          </a:ln>
        </p:spPr>
        <p:txBody>
          <a:bodyPr vert="horz" wrap="square" lIns="91440" tIns="45720" rIns="91440" bIns="45720" rtlCol="0" anchor="ctr"/>
          <a:lstStyle/>
          <a:p>
            <a:pPr algn="ctr">
              <a:lnSpc>
                <a:spcPct val="110000"/>
              </a:lnSpc>
            </a:pPr>
            <a:endParaRPr kumimoji="1" lang="zh-CN" altLang="en-US">
              <a:latin typeface="微软雅黑" panose="020B0503020204020204" charset="-122"/>
              <a:ea typeface="微软雅黑" panose="020B0503020204020204" charset="-122"/>
            </a:endParaRPr>
          </a:p>
        </p:txBody>
      </p:sp>
      <p:sp>
        <p:nvSpPr>
          <p:cNvPr id="3" name="标题 1"/>
          <p:cNvSpPr txBox="1"/>
          <p:nvPr/>
        </p:nvSpPr>
        <p:spPr>
          <a:xfrm rot="16200000">
            <a:off x="2851073" y="-2417415"/>
            <a:ext cx="6508906" cy="11710934"/>
          </a:xfrm>
          <a:prstGeom prst="round2SameRect">
            <a:avLst>
              <a:gd name="adj1" fmla="val 6228"/>
              <a:gd name="adj2" fmla="val 0"/>
            </a:avLst>
          </a:prstGeom>
          <a:solidFill>
            <a:schemeClr val="bg1"/>
          </a:solidFill>
          <a:ln w="571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1288498"/>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46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822191" y="5093927"/>
            <a:ext cx="2117710" cy="497027"/>
          </a:xfrm>
          <a:prstGeom prst="roundRect">
            <a:avLst>
              <a:gd name="adj" fmla="val 50000"/>
            </a:avLst>
          </a:prstGeom>
          <a:solidFill>
            <a:schemeClr val="bg1"/>
          </a:solidFill>
          <a:ln w="254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822192" y="5093927"/>
            <a:ext cx="1204440" cy="497027"/>
          </a:xfrm>
          <a:prstGeom prst="roundRect">
            <a:avLst>
              <a:gd name="adj" fmla="val 50000"/>
            </a:avLst>
          </a:prstGeom>
          <a:gradFill>
            <a:gsLst>
              <a:gs pos="0">
                <a:schemeClr val="accent1">
                  <a:lumMod val="60000"/>
                  <a:lumOff val="40000"/>
                </a:schemeClr>
              </a:gs>
              <a:gs pos="82000">
                <a:schemeClr val="accent1"/>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749485" y="5093927"/>
            <a:ext cx="497027" cy="497027"/>
          </a:xfrm>
          <a:prstGeom prst="ellipse">
            <a:avLst/>
          </a:prstGeom>
          <a:solidFill>
            <a:schemeClr val="bg1"/>
          </a:solidFill>
          <a:ln w="254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2910594" y="5230382"/>
            <a:ext cx="254409" cy="243166"/>
          </a:xfrm>
          <a:prstGeom prst="triangle">
            <a:avLst/>
          </a:prstGeom>
          <a:gradFill>
            <a:gsLst>
              <a:gs pos="0">
                <a:schemeClr val="accent1">
                  <a:lumMod val="60000"/>
                  <a:lumOff val="40000"/>
                </a:schemeClr>
              </a:gs>
              <a:gs pos="82000">
                <a:schemeClr val="accent1"/>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91527" y="5224759"/>
            <a:ext cx="734535" cy="246221"/>
          </a:xfrm>
          <a:prstGeom prst="rect">
            <a:avLst/>
          </a:prstGeom>
          <a:noFill/>
          <a:ln>
            <a:noFill/>
          </a:ln>
        </p:spPr>
        <p:txBody>
          <a:bodyPr vert="horz" wrap="square" lIns="0" tIns="0" rIns="0" bIns="0" rtlCol="0" anchor="t"/>
          <a:lstStyle/>
          <a:p>
            <a:pPr algn="l">
              <a:lnSpc>
                <a:spcPct val="110000"/>
              </a:lnSpc>
            </a:pPr>
            <a:r>
              <a:rPr kumimoji="1" lang="en-US" altLang="zh-CN" sz="1600" b="1">
                <a:ln w="12700">
                  <a:noFill/>
                </a:ln>
                <a:solidFill>
                  <a:srgbClr val="FFFFFF">
                    <a:alpha val="100000"/>
                  </a:srgbClr>
                </a:solidFill>
                <a:latin typeface="微软雅黑" panose="020B0503020204020204" charset="-122"/>
                <a:ea typeface="微软雅黑" panose="020B0503020204020204" charset="-122"/>
                <a:cs typeface="Source Han Sans" panose="020B0400000000000000" charset="-122"/>
              </a:rPr>
              <a:t>答辩人</a:t>
            </a:r>
            <a:endParaRPr kumimoji="1" lang="zh-CN" altLang="en-US" b="1">
              <a:latin typeface="微软雅黑" panose="020B0503020204020204" charset="-122"/>
              <a:ea typeface="微软雅黑" panose="020B0503020204020204" charset="-122"/>
            </a:endParaRPr>
          </a:p>
        </p:txBody>
      </p:sp>
      <p:sp>
        <p:nvSpPr>
          <p:cNvPr id="19" name="标题 1"/>
          <p:cNvSpPr txBox="1"/>
          <p:nvPr/>
        </p:nvSpPr>
        <p:spPr>
          <a:xfrm>
            <a:off x="4151338" y="5224759"/>
            <a:ext cx="706841" cy="246221"/>
          </a:xfrm>
          <a:prstGeom prst="rect">
            <a:avLst/>
          </a:prstGeom>
          <a:noFill/>
          <a:ln>
            <a:noFill/>
          </a:ln>
        </p:spPr>
        <p:txBody>
          <a:bodyPr vert="horz" wrap="square" lIns="0" tIns="0" rIns="0" bIns="0" rtlCol="0" anchor="t"/>
          <a:lstStyle/>
          <a:p>
            <a:pPr algn="l">
              <a:lnSpc>
                <a:spcPct val="110000"/>
              </a:lnSpc>
            </a:pPr>
            <a:r>
              <a:rPr kumimoji="1" lang="zh-CN" altLang="en-US" b="1">
                <a:latin typeface="微软雅黑" panose="020B0503020204020204" charset="-122"/>
                <a:ea typeface="微软雅黑" panose="020B0503020204020204" charset="-122"/>
                <a:cs typeface="微软雅黑" panose="020B0503020204020204" charset="-122"/>
              </a:rPr>
              <a:t>谭</a:t>
            </a:r>
            <a:r>
              <a:rPr kumimoji="1" lang="en-US" altLang="zh-CN" b="1">
                <a:latin typeface="微软雅黑" panose="020B0503020204020204" charset="-122"/>
                <a:ea typeface="微软雅黑" panose="020B0503020204020204" charset="-122"/>
                <a:cs typeface="微软雅黑" panose="020B0503020204020204" charset="-122"/>
              </a:rPr>
              <a:t> </a:t>
            </a:r>
            <a:r>
              <a:rPr kumimoji="1" lang="zh-CN" altLang="en-US" b="1">
                <a:latin typeface="微软雅黑" panose="020B0503020204020204" charset="-122"/>
                <a:ea typeface="微软雅黑" panose="020B0503020204020204" charset="-122"/>
                <a:cs typeface="微软雅黑" panose="020B0503020204020204" charset="-122"/>
              </a:rPr>
              <a:t>朵</a:t>
            </a:r>
          </a:p>
        </p:txBody>
      </p:sp>
      <p:sp>
        <p:nvSpPr>
          <p:cNvPr id="20" name="标题 1"/>
          <p:cNvSpPr txBox="1"/>
          <p:nvPr/>
        </p:nvSpPr>
        <p:spPr>
          <a:xfrm>
            <a:off x="7279005" y="5112385"/>
            <a:ext cx="2574925" cy="497205"/>
          </a:xfrm>
          <a:prstGeom prst="roundRect">
            <a:avLst>
              <a:gd name="adj" fmla="val 50000"/>
            </a:avLst>
          </a:prstGeom>
          <a:solidFill>
            <a:schemeClr val="bg1"/>
          </a:solidFill>
          <a:ln w="254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279005" y="5112385"/>
            <a:ext cx="1445895" cy="497205"/>
          </a:xfrm>
          <a:prstGeom prst="roundRect">
            <a:avLst>
              <a:gd name="adj" fmla="val 50000"/>
            </a:avLst>
          </a:prstGeom>
          <a:gradFill>
            <a:gsLst>
              <a:gs pos="0">
                <a:schemeClr val="accent1">
                  <a:lumMod val="60000"/>
                  <a:lumOff val="40000"/>
                </a:schemeClr>
              </a:gs>
              <a:gs pos="82000">
                <a:schemeClr val="accent1"/>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7206078" y="5112342"/>
            <a:ext cx="497027" cy="497027"/>
          </a:xfrm>
          <a:prstGeom prst="ellipse">
            <a:avLst/>
          </a:prstGeom>
          <a:solidFill>
            <a:schemeClr val="bg1"/>
          </a:solidFill>
          <a:ln w="254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a:off x="7367187" y="5248797"/>
            <a:ext cx="254409" cy="243166"/>
          </a:xfrm>
          <a:prstGeom prst="triangle">
            <a:avLst/>
          </a:prstGeom>
          <a:gradFill>
            <a:gsLst>
              <a:gs pos="0">
                <a:schemeClr val="accent1">
                  <a:lumMod val="60000"/>
                  <a:lumOff val="40000"/>
                </a:schemeClr>
              </a:gs>
              <a:gs pos="82000">
                <a:schemeClr val="accent1"/>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7807076" y="5243174"/>
            <a:ext cx="563821" cy="246221"/>
          </a:xfrm>
          <a:prstGeom prst="rect">
            <a:avLst/>
          </a:prstGeom>
          <a:noFill/>
          <a:ln>
            <a:noFill/>
          </a:ln>
        </p:spPr>
        <p:txBody>
          <a:bodyPr vert="horz" wrap="square" lIns="0" tIns="0" rIns="0" bIns="0" rtlCol="0" anchor="t"/>
          <a:lstStyle/>
          <a:p>
            <a:pPr algn="l">
              <a:lnSpc>
                <a:spcPct val="110000"/>
              </a:lnSpc>
            </a:pPr>
            <a:endParaRPr kumimoji="1" lang="en-US" altLang="zh-CN"/>
          </a:p>
        </p:txBody>
      </p:sp>
      <p:pic>
        <p:nvPicPr>
          <p:cNvPr id="28" name="图片 8" descr="38a7b19e6e6dd5db3396b5d5f8f7bf1"/>
          <p:cNvPicPr>
            <a:picLocks noChangeAspect="1"/>
          </p:cNvPicPr>
          <p:nvPr/>
        </p:nvPicPr>
        <p:blipFill>
          <a:blip r:embed="rId3"/>
          <a:stretch>
            <a:fillRect/>
          </a:stretch>
        </p:blipFill>
        <p:spPr>
          <a:xfrm>
            <a:off x="551180" y="404495"/>
            <a:ext cx="995045" cy="995045"/>
          </a:xfrm>
          <a:prstGeom prst="rect">
            <a:avLst/>
          </a:prstGeom>
          <a:noFill/>
          <a:ln>
            <a:noFill/>
          </a:ln>
        </p:spPr>
      </p:pic>
      <p:sp>
        <p:nvSpPr>
          <p:cNvPr id="31" name="文本框 30"/>
          <p:cNvSpPr txBox="1"/>
          <p:nvPr/>
        </p:nvSpPr>
        <p:spPr>
          <a:xfrm>
            <a:off x="2064385" y="1661795"/>
            <a:ext cx="8176895" cy="525145"/>
          </a:xfrm>
          <a:prstGeom prst="rect">
            <a:avLst/>
          </a:prstGeom>
          <a:noFill/>
        </p:spPr>
        <p:txBody>
          <a:bodyPr wrap="square" rtlCol="0">
            <a:noAutofit/>
          </a:bodyPr>
          <a:lstStyle/>
          <a:p>
            <a:r>
              <a:rPr lang="en-US" altLang="zh-CN" sz="2400" dirty="0">
                <a:latin typeface="微软雅黑" panose="020B0503020204020204" charset="-122"/>
                <a:ea typeface="微软雅黑" panose="020B0503020204020204" charset="-122"/>
                <a:cs typeface="微软雅黑" panose="020B0503020204020204" charset="-122"/>
                <a:sym typeface="+mn-ea"/>
              </a:rPr>
              <a:t>2021</a:t>
            </a:r>
            <a:r>
              <a:rPr lang="zh-CN" altLang="en-US" sz="2400" dirty="0">
                <a:latin typeface="微软雅黑" panose="020B0503020204020204" charset="-122"/>
                <a:ea typeface="微软雅黑" panose="020B0503020204020204" charset="-122"/>
                <a:cs typeface="微软雅黑" panose="020B0503020204020204" charset="-122"/>
                <a:sym typeface="+mn-ea"/>
              </a:rPr>
              <a:t>级  计算机与信息工程学院  软件工程专业  毕业答辩</a:t>
            </a:r>
            <a:endParaRPr lang="zh-CN" altLang="en-US" sz="2400" dirty="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32" name="文本框 31"/>
          <p:cNvSpPr txBox="1"/>
          <p:nvPr/>
        </p:nvSpPr>
        <p:spPr>
          <a:xfrm>
            <a:off x="1181735" y="2276475"/>
            <a:ext cx="9867265" cy="868680"/>
          </a:xfrm>
          <a:prstGeom prst="rect">
            <a:avLst/>
          </a:prstGeom>
          <a:noFill/>
        </p:spPr>
        <p:txBody>
          <a:bodyPr wrap="square" rtlCol="0">
            <a:noAutofit/>
          </a:bodyPr>
          <a:lstStyle/>
          <a:p>
            <a:r>
              <a:rPr lang="zh-CN" altLang="en-US" sz="4400" b="1" dirty="0">
                <a:latin typeface="微软雅黑" panose="020B0503020204020204" charset="-122"/>
                <a:ea typeface="微软雅黑" panose="020B0503020204020204" charset="-122"/>
                <a:sym typeface="+mn-ea"/>
              </a:rPr>
              <a:t>复杂背景下的红外小目标识别方法研究</a:t>
            </a:r>
            <a:endParaRPr lang="zh-CN" altLang="en-US" sz="4400" b="1" dirty="0">
              <a:latin typeface="微软雅黑" panose="020B0503020204020204" charset="-122"/>
              <a:ea typeface="微软雅黑" panose="020B0503020204020204" charset="-122"/>
            </a:endParaRPr>
          </a:p>
          <a:p>
            <a:endParaRPr lang="zh-CN" altLang="en-US" sz="4400" b="1">
              <a:latin typeface="微软雅黑" panose="020B0503020204020204" charset="-122"/>
              <a:ea typeface="微软雅黑" panose="020B0503020204020204" charset="-122"/>
            </a:endParaRPr>
          </a:p>
        </p:txBody>
      </p:sp>
      <p:sp>
        <p:nvSpPr>
          <p:cNvPr id="33" name="文本框 32"/>
          <p:cNvSpPr txBox="1"/>
          <p:nvPr/>
        </p:nvSpPr>
        <p:spPr>
          <a:xfrm>
            <a:off x="1127125" y="3234690"/>
            <a:ext cx="10420350" cy="829945"/>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sym typeface="+mn-ea"/>
              </a:rPr>
              <a:t>Infrared small target recognition methods in complex backgrounds</a:t>
            </a:r>
            <a:endParaRPr lang="en-US" altLang="zh-CN" sz="2400" dirty="0">
              <a:latin typeface="微软雅黑" panose="020B0503020204020204" charset="-122"/>
              <a:ea typeface="微软雅黑" panose="020B0503020204020204" charset="-122"/>
            </a:endParaRPr>
          </a:p>
          <a:p>
            <a:endParaRPr lang="zh-CN" altLang="en-US" sz="2400">
              <a:latin typeface="微软雅黑" panose="020B0503020204020204" charset="-122"/>
              <a:ea typeface="微软雅黑" panose="020B0503020204020204" charset="-122"/>
            </a:endParaRPr>
          </a:p>
        </p:txBody>
      </p:sp>
      <p:sp>
        <p:nvSpPr>
          <p:cNvPr id="34" name="文本框 33"/>
          <p:cNvSpPr txBox="1"/>
          <p:nvPr/>
        </p:nvSpPr>
        <p:spPr>
          <a:xfrm>
            <a:off x="7631430" y="5160010"/>
            <a:ext cx="4064000" cy="368300"/>
          </a:xfrm>
          <a:prstGeom prst="rect">
            <a:avLst/>
          </a:prstGeom>
          <a:noFill/>
        </p:spPr>
        <p:txBody>
          <a:bodyPr wrap="square" rtlCol="0">
            <a:spAutoFit/>
          </a:bodyPr>
          <a:lstStyle/>
          <a:p>
            <a:r>
              <a:rPr lang="zh-CN" altLang="en-US" b="1">
                <a:solidFill>
                  <a:schemeClr val="bg1"/>
                </a:solidFill>
                <a:latin typeface="微软雅黑" panose="020B0503020204020204" charset="-122"/>
                <a:ea typeface="微软雅黑" panose="020B0503020204020204" charset="-122"/>
              </a:rPr>
              <a:t>指导老师</a:t>
            </a:r>
          </a:p>
        </p:txBody>
      </p:sp>
      <p:sp>
        <p:nvSpPr>
          <p:cNvPr id="35" name="文本框 34"/>
          <p:cNvSpPr txBox="1"/>
          <p:nvPr/>
        </p:nvSpPr>
        <p:spPr>
          <a:xfrm>
            <a:off x="8688070" y="5153660"/>
            <a:ext cx="4064000" cy="36830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刘江平</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95" y="83185"/>
            <a:ext cx="213360" cy="6032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4" name="文本框 3"/>
          <p:cNvSpPr txBox="1"/>
          <p:nvPr/>
        </p:nvSpPr>
        <p:spPr>
          <a:xfrm>
            <a:off x="191135" y="116840"/>
            <a:ext cx="7719695" cy="953135"/>
          </a:xfrm>
          <a:prstGeom prst="rect">
            <a:avLst/>
          </a:prstGeom>
          <a:noFill/>
        </p:spPr>
        <p:txBody>
          <a:bodyPr wrap="square" rtlCol="0">
            <a:spAutoFit/>
          </a:bodyPr>
          <a:lstStyle/>
          <a:p>
            <a:pPr algn="l">
              <a:buClrTx/>
              <a:buSzTx/>
              <a:buFontTx/>
            </a:pPr>
            <a:r>
              <a:rPr lang="zh-CN" altLang="en-US" sz="2800" b="1" dirty="0">
                <a:latin typeface="微软雅黑" panose="020B0503020204020204" charset="-122"/>
                <a:ea typeface="微软雅黑" panose="020B0503020204020204" charset="-122"/>
                <a:sym typeface="+mn-ea"/>
              </a:rPr>
              <a:t>基于MCAS-YOLOv8的红外小目标检测算法</a:t>
            </a:r>
            <a:endParaRPr lang="zh-CN" altLang="en-US" sz="2800" b="1" dirty="0">
              <a:latin typeface="微软雅黑" panose="020B0503020204020204" charset="-122"/>
              <a:ea typeface="微软雅黑" panose="020B0503020204020204" charset="-122"/>
            </a:endParaRPr>
          </a:p>
          <a:p>
            <a:endParaRPr lang="zh-CN" altLang="en-US" sz="2800" b="1"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0" y="1537602"/>
            <a:ext cx="12192000" cy="640448"/>
          </a:xfrm>
          <a:prstGeom prst="rect">
            <a:avLst/>
          </a:prstGeom>
          <a:gradFill>
            <a:gsLst>
              <a:gs pos="0">
                <a:schemeClr val="tx2">
                  <a:lumMod val="80000"/>
                  <a:lumOff val="20000"/>
                </a:schemeClr>
              </a:gs>
              <a:gs pos="100000">
                <a:schemeClr val="accent1"/>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 name="矩形: 圆角 5"/>
          <p:cNvSpPr/>
          <p:nvPr/>
        </p:nvSpPr>
        <p:spPr>
          <a:xfrm>
            <a:off x="223520" y="882650"/>
            <a:ext cx="5716270" cy="5608320"/>
          </a:xfrm>
          <a:prstGeom prst="roundRect">
            <a:avLst>
              <a:gd name="adj" fmla="val 3288"/>
            </a:avLst>
          </a:prstGeom>
          <a:solidFill>
            <a:schemeClr val="bg1"/>
          </a:solidFill>
          <a:ln w="28575">
            <a:gradFill flip="none" rotWithShape="1">
              <a:gsLst>
                <a:gs pos="0">
                  <a:schemeClr val="tx2">
                    <a:lumMod val="80000"/>
                    <a:lumOff val="20000"/>
                  </a:schemeClr>
                </a:gs>
                <a:gs pos="100000">
                  <a:schemeClr val="accent1"/>
                </a:gs>
              </a:gsLst>
              <a:lin ang="2700000" scaled="1"/>
              <a:tileRect/>
            </a:grad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7" name="矩形: 圆角 6"/>
          <p:cNvSpPr/>
          <p:nvPr>
            <p:custDataLst>
              <p:tags r:id="rId1"/>
            </p:custDataLst>
          </p:nvPr>
        </p:nvSpPr>
        <p:spPr>
          <a:xfrm>
            <a:off x="6189665" y="2507430"/>
            <a:ext cx="1865002" cy="468000"/>
          </a:xfrm>
          <a:prstGeom prst="roundRect">
            <a:avLst>
              <a:gd name="adj" fmla="val 50000"/>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请输入小标题</a:t>
            </a:r>
          </a:p>
        </p:txBody>
      </p:sp>
      <p:sp>
        <p:nvSpPr>
          <p:cNvPr id="8" name="文本框 7"/>
          <p:cNvSpPr txBox="1"/>
          <p:nvPr>
            <p:custDataLst>
              <p:tags r:id="rId2"/>
            </p:custDataLst>
          </p:nvPr>
        </p:nvSpPr>
        <p:spPr>
          <a:xfrm>
            <a:off x="6189665" y="3173536"/>
            <a:ext cx="6016622" cy="922020"/>
          </a:xfrm>
          <a:prstGeom prst="rect">
            <a:avLst/>
          </a:prstGeom>
          <a:noFill/>
        </p:spPr>
        <p:txBody>
          <a:bodyPr wrap="square">
            <a:spAutoFit/>
          </a:bodyPr>
          <a:lstStyle/>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绿色虚线框为小目标检测头，粉色虚线框为</a:t>
            </a:r>
            <a:r>
              <a:rPr lang="en-US" altLang="zh-CN" dirty="0">
                <a:latin typeface="微软雅黑" panose="020B0503020204020204" charset="-122"/>
                <a:ea typeface="微软雅黑" panose="020B0503020204020204" charset="-122"/>
                <a:cs typeface="微软雅黑" panose="020B0503020204020204" charset="-122"/>
              </a:rPr>
              <a:t>MCSPFF</a:t>
            </a:r>
            <a:r>
              <a:rPr lang="zh-CN" altLang="en-US" dirty="0">
                <a:latin typeface="微软雅黑" panose="020B0503020204020204" charset="-122"/>
                <a:ea typeface="微软雅黑" panose="020B0503020204020204" charset="-122"/>
                <a:cs typeface="微软雅黑" panose="020B0503020204020204" charset="-122"/>
              </a:rPr>
              <a:t>模块，蓝色虚线框为</a:t>
            </a:r>
            <a:r>
              <a:rPr lang="en-US" altLang="zh-CN" dirty="0">
                <a:latin typeface="微软雅黑" panose="020B0503020204020204" charset="-122"/>
                <a:ea typeface="微软雅黑" panose="020B0503020204020204" charset="-122"/>
                <a:cs typeface="微软雅黑" panose="020B0503020204020204" charset="-122"/>
              </a:rPr>
              <a:t>MCA</a:t>
            </a:r>
            <a:r>
              <a:rPr lang="zh-CN" altLang="en-US" dirty="0">
                <a:latin typeface="微软雅黑" panose="020B0503020204020204" charset="-122"/>
                <a:ea typeface="微软雅黑" panose="020B0503020204020204" charset="-122"/>
                <a:cs typeface="微软雅黑" panose="020B0503020204020204" charset="-122"/>
              </a:rPr>
              <a:t>模块</a:t>
            </a:r>
          </a:p>
        </p:txBody>
      </p:sp>
      <p:sp>
        <p:nvSpPr>
          <p:cNvPr id="9" name="矩形: 圆角 8"/>
          <p:cNvSpPr/>
          <p:nvPr>
            <p:custDataLst>
              <p:tags r:id="rId3"/>
            </p:custDataLst>
          </p:nvPr>
        </p:nvSpPr>
        <p:spPr>
          <a:xfrm>
            <a:off x="6189666" y="4471924"/>
            <a:ext cx="1865002" cy="468000"/>
          </a:xfrm>
          <a:prstGeom prst="roundRect">
            <a:avLst>
              <a:gd name="adj" fmla="val 50000"/>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请输入小标题</a:t>
            </a:r>
          </a:p>
        </p:txBody>
      </p:sp>
      <p:sp>
        <p:nvSpPr>
          <p:cNvPr id="11" name="灯片编号占位符 10"/>
          <p:cNvSpPr>
            <a:spLocks noGrp="1"/>
          </p:cNvSpPr>
          <p:nvPr>
            <p:ph type="sldNum" sz="quarter" idx="12"/>
          </p:nvPr>
        </p:nvSpPr>
        <p:spPr/>
        <p:txBody>
          <a:bodyPr/>
          <a:lstStyle/>
          <a:p>
            <a:fld id="{565CE74E-AB26-4998-AD42-012C4C1AD076}" type="slidenum">
              <a:rPr lang="zh-CN" altLang="en-US" smtClean="0">
                <a:latin typeface="+mn-ea"/>
              </a:rPr>
              <a:t>10</a:t>
            </a:fld>
            <a:endParaRPr lang="zh-CN" altLang="en-US">
              <a:latin typeface="+mn-ea"/>
            </a:endParaRPr>
          </a:p>
        </p:txBody>
      </p:sp>
      <p:pic>
        <p:nvPicPr>
          <p:cNvPr id="13" name="图片 12"/>
          <p:cNvPicPr>
            <a:picLocks noChangeAspect="1"/>
          </p:cNvPicPr>
          <p:nvPr/>
        </p:nvPicPr>
        <p:blipFill>
          <a:blip r:embed="rId5">
            <a:duotone>
              <a:schemeClr val="accent1">
                <a:shade val="45000"/>
                <a:satMod val="135000"/>
              </a:schemeClr>
              <a:prstClr val="white"/>
            </a:duotone>
          </a:blip>
          <a:stretch>
            <a:fillRect/>
          </a:stretch>
        </p:blipFill>
        <p:spPr>
          <a:xfrm>
            <a:off x="11191109" y="83400"/>
            <a:ext cx="789216" cy="799466"/>
          </a:xfrm>
          <a:prstGeom prst="rect">
            <a:avLst/>
          </a:prstGeom>
        </p:spPr>
      </p:pic>
      <p:pic>
        <p:nvPicPr>
          <p:cNvPr id="2" name="图片 7" descr="909233cbfca652e30e914acaa820f82"/>
          <p:cNvPicPr>
            <a:picLocks noChangeAspect="1"/>
          </p:cNvPicPr>
          <p:nvPr/>
        </p:nvPicPr>
        <p:blipFill>
          <a:blip r:embed="rId6"/>
          <a:srcRect b="1218"/>
          <a:stretch>
            <a:fillRect/>
          </a:stretch>
        </p:blipFill>
        <p:spPr>
          <a:xfrm>
            <a:off x="298133" y="1052830"/>
            <a:ext cx="5565775" cy="5200650"/>
          </a:xfrm>
          <a:prstGeom prst="rect">
            <a:avLst/>
          </a:prstGeom>
        </p:spPr>
      </p:pic>
      <p:pic>
        <p:nvPicPr>
          <p:cNvPr id="28" name="图片 8" descr="38a7b19e6e6dd5db3396b5d5f8f7bf1"/>
          <p:cNvPicPr>
            <a:picLocks noChangeAspect="1"/>
          </p:cNvPicPr>
          <p:nvPr/>
        </p:nvPicPr>
        <p:blipFill>
          <a:blip r:embed="rId7"/>
          <a:stretch>
            <a:fillRect/>
          </a:stretch>
        </p:blipFill>
        <p:spPr>
          <a:xfrm>
            <a:off x="11064240" y="44450"/>
            <a:ext cx="995045" cy="9950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5" name="文本框 4"/>
          <p:cNvSpPr txBox="1"/>
          <p:nvPr/>
        </p:nvSpPr>
        <p:spPr>
          <a:xfrm>
            <a:off x="263525" y="231140"/>
            <a:ext cx="5788025" cy="521970"/>
          </a:xfrm>
          <a:prstGeom prst="rect">
            <a:avLst/>
          </a:prstGeom>
          <a:noFill/>
        </p:spPr>
        <p:txBody>
          <a:bodyPr wrap="square" rtlCol="0">
            <a:spAutoFit/>
          </a:bodyPr>
          <a:lstStyle/>
          <a:p>
            <a:r>
              <a:rPr kumimoji="1" lang="en-US" altLang="zh-CN" sz="2800" b="1">
                <a:ln w="12700">
                  <a:noFill/>
                </a:ln>
                <a:solidFill>
                  <a:srgbClr val="000000">
                    <a:alpha val="100000"/>
                  </a:srgbClr>
                </a:solidFill>
                <a:latin typeface="微软雅黑" panose="020B0503020204020204" charset="-122"/>
                <a:ea typeface="微软雅黑" panose="020B0503020204020204" charset="-122"/>
                <a:cs typeface="微软雅黑" panose="020B0503020204020204" charset="-122"/>
              </a:rPr>
              <a:t>MCAS-YOLOv8的网络训练策略</a:t>
            </a:r>
          </a:p>
        </p:txBody>
      </p:sp>
      <p:sp>
        <p:nvSpPr>
          <p:cNvPr id="19" name="文本框 18"/>
          <p:cNvSpPr txBox="1"/>
          <p:nvPr/>
        </p:nvSpPr>
        <p:spPr>
          <a:xfrm>
            <a:off x="1775777" y="1340168"/>
            <a:ext cx="4155758" cy="368300"/>
          </a:xfrm>
          <a:prstGeom prst="rect">
            <a:avLst/>
          </a:prstGeom>
          <a:noFill/>
          <a:ln w="9525">
            <a:noFill/>
          </a:ln>
        </p:spPr>
        <p:txBody>
          <a:bodyPr wrap="square">
            <a:spAutoFit/>
          </a:bodyPr>
          <a:lstStyle/>
          <a:p>
            <a:pPr indent="0" algn="ctr"/>
            <a:r>
              <a:rPr lang="zh-CN" b="1" dirty="0">
                <a:latin typeface="微软雅黑" panose="020B0503020204020204" charset="-122"/>
                <a:ea typeface="微软雅黑" panose="020B0503020204020204" charset="-122"/>
                <a:cs typeface="微软雅黑" panose="020B0503020204020204" charset="-122"/>
              </a:rPr>
              <a:t>表</a:t>
            </a:r>
            <a:r>
              <a:rPr lang="en-US" altLang="zh-CN" b="1" dirty="0">
                <a:latin typeface="微软雅黑" panose="020B0503020204020204" charset="-122"/>
                <a:ea typeface="微软雅黑" panose="020B0503020204020204" charset="-122"/>
                <a:cs typeface="微软雅黑" panose="020B0503020204020204" charset="-122"/>
              </a:rPr>
              <a:t> </a:t>
            </a:r>
            <a:r>
              <a:rPr lang="zh-CN" altLang="en-US" b="1" dirty="0">
                <a:latin typeface="微软雅黑" panose="020B0503020204020204" charset="-122"/>
                <a:ea typeface="微软雅黑" panose="020B0503020204020204" charset="-122"/>
                <a:cs typeface="微软雅黑" panose="020B0503020204020204" charset="-122"/>
              </a:rPr>
              <a:t>训练参数</a:t>
            </a:r>
          </a:p>
        </p:txBody>
      </p:sp>
      <p:sp>
        <p:nvSpPr>
          <p:cNvPr id="20" name="矩形: 圆角 19"/>
          <p:cNvSpPr/>
          <p:nvPr/>
        </p:nvSpPr>
        <p:spPr>
          <a:xfrm>
            <a:off x="7779385" y="1414780"/>
            <a:ext cx="3896360" cy="4893945"/>
          </a:xfrm>
          <a:prstGeom prst="roundRect">
            <a:avLst>
              <a:gd name="adj" fmla="val 4078"/>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1" name="矩形: 圆角 20"/>
          <p:cNvSpPr/>
          <p:nvPr/>
        </p:nvSpPr>
        <p:spPr>
          <a:xfrm>
            <a:off x="8688705" y="1160145"/>
            <a:ext cx="2244090" cy="548640"/>
          </a:xfrm>
          <a:prstGeom prst="roundRect">
            <a:avLst>
              <a:gd name="adj" fmla="val 50000"/>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n-ea"/>
              </a:rPr>
              <a:t>测试说明</a:t>
            </a:r>
          </a:p>
        </p:txBody>
      </p:sp>
      <p:sp>
        <p:nvSpPr>
          <p:cNvPr id="23" name="文本框 22"/>
          <p:cNvSpPr txBox="1"/>
          <p:nvPr/>
        </p:nvSpPr>
        <p:spPr>
          <a:xfrm>
            <a:off x="8040370" y="1708785"/>
            <a:ext cx="3639185" cy="4661535"/>
          </a:xfrm>
          <a:prstGeom prst="rect">
            <a:avLst/>
          </a:prstGeom>
          <a:noFill/>
        </p:spPr>
        <p:txBody>
          <a:bodyPr wrap="square">
            <a:spAutoFit/>
          </a:bodyPr>
          <a:lstStyle/>
          <a:p>
            <a:pPr indent="0">
              <a:lnSpc>
                <a:spcPct val="150000"/>
              </a:lnSpc>
              <a:buFont typeface="+mj-lt"/>
              <a:buNone/>
            </a:pPr>
            <a:r>
              <a:rPr lang="zh-CN" altLang="en-US" dirty="0">
                <a:latin typeface="微软雅黑" panose="020B0503020204020204" charset="-122"/>
                <a:ea typeface="微软雅黑" panose="020B0503020204020204" charset="-122"/>
                <a:cs typeface="微软雅黑" panose="020B0503020204020204" charset="-122"/>
              </a:rPr>
              <a:t>本文采用</a:t>
            </a:r>
            <a:r>
              <a:rPr lang="en-US" altLang="zh-CN" dirty="0">
                <a:latin typeface="微软雅黑" panose="020B0503020204020204" charset="-122"/>
                <a:ea typeface="微软雅黑" panose="020B0503020204020204" charset="-122"/>
                <a:cs typeface="微软雅黑" panose="020B0503020204020204" charset="-122"/>
              </a:rPr>
              <a:t>PyTorch</a:t>
            </a:r>
            <a:r>
              <a:rPr lang="zh-CN" altLang="en-US" dirty="0">
                <a:latin typeface="微软雅黑" panose="020B0503020204020204" charset="-122"/>
                <a:ea typeface="微软雅黑" panose="020B0503020204020204" charset="-122"/>
                <a:cs typeface="微软雅黑" panose="020B0503020204020204" charset="-122"/>
              </a:rPr>
              <a:t>框架进行实验，</a:t>
            </a:r>
            <a:r>
              <a:rPr lang="en-US" altLang="zh-CN" dirty="0">
                <a:latin typeface="微软雅黑" panose="020B0503020204020204" charset="-122"/>
                <a:ea typeface="微软雅黑" panose="020B0503020204020204" charset="-122"/>
                <a:cs typeface="微软雅黑" panose="020B0503020204020204" charset="-122"/>
              </a:rPr>
              <a:t>GPU</a:t>
            </a:r>
            <a:r>
              <a:rPr lang="zh-CN" altLang="en-US" dirty="0">
                <a:latin typeface="微软雅黑" panose="020B0503020204020204" charset="-122"/>
                <a:ea typeface="微软雅黑" panose="020B0503020204020204" charset="-122"/>
                <a:cs typeface="微软雅黑" panose="020B0503020204020204" charset="-122"/>
              </a:rPr>
              <a:t>配置为</a:t>
            </a:r>
            <a:r>
              <a:rPr lang="en-US" altLang="zh-CN" dirty="0">
                <a:latin typeface="微软雅黑" panose="020B0503020204020204" charset="-122"/>
                <a:ea typeface="微软雅黑" panose="020B0503020204020204" charset="-122"/>
                <a:cs typeface="微软雅黑" panose="020B0503020204020204" charset="-122"/>
              </a:rPr>
              <a:t>NVIDIA RTX 3090</a:t>
            </a:r>
            <a:r>
              <a:rPr lang="zh-CN" altLang="en-US" dirty="0">
                <a:latin typeface="微软雅黑" panose="020B0503020204020204" charset="-122"/>
                <a:ea typeface="微软雅黑" panose="020B0503020204020204" charset="-122"/>
                <a:cs typeface="微软雅黑" panose="020B0503020204020204" charset="-122"/>
              </a:rPr>
              <a:t>，代码用</a:t>
            </a:r>
            <a:r>
              <a:rPr lang="en-US" altLang="zh-CN" dirty="0">
                <a:latin typeface="微软雅黑" panose="020B0503020204020204" charset="-122"/>
                <a:ea typeface="微软雅黑" panose="020B0503020204020204" charset="-122"/>
                <a:cs typeface="微软雅黑" panose="020B0503020204020204" charset="-122"/>
              </a:rPr>
              <a:t>Python</a:t>
            </a:r>
            <a:r>
              <a:rPr lang="zh-CN" altLang="en-US" dirty="0">
                <a:latin typeface="微软雅黑" panose="020B0503020204020204" charset="-122"/>
                <a:ea typeface="微软雅黑" panose="020B0503020204020204" charset="-122"/>
                <a:cs typeface="微软雅黑" panose="020B0503020204020204" charset="-122"/>
              </a:rPr>
              <a:t>语言与</a:t>
            </a:r>
            <a:r>
              <a:rPr lang="en-US" altLang="zh-CN" dirty="0">
                <a:latin typeface="微软雅黑" panose="020B0503020204020204" charset="-122"/>
                <a:ea typeface="微软雅黑" panose="020B0503020204020204" charset="-122"/>
                <a:cs typeface="微软雅黑" panose="020B0503020204020204" charset="-122"/>
              </a:rPr>
              <a:t>PyTorch</a:t>
            </a:r>
            <a:r>
              <a:rPr lang="zh-CN" altLang="en-US" dirty="0">
                <a:latin typeface="微软雅黑" panose="020B0503020204020204" charset="-122"/>
                <a:ea typeface="微软雅黑" panose="020B0503020204020204" charset="-122"/>
                <a:cs typeface="微软雅黑" panose="020B0503020204020204" charset="-122"/>
              </a:rPr>
              <a:t>深度学习框架实现。图像尺寸为</a:t>
            </a:r>
            <a:r>
              <a:rPr lang="en-US" altLang="zh-CN" dirty="0">
                <a:latin typeface="微软雅黑" panose="020B0503020204020204" charset="-122"/>
                <a:ea typeface="微软雅黑" panose="020B0503020204020204" charset="-122"/>
                <a:cs typeface="微软雅黑" panose="020B0503020204020204" charset="-122"/>
              </a:rPr>
              <a:t>640</a:t>
            </a:r>
            <a:r>
              <a:rPr lang="en-US" altLang="en-US"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640</a:t>
            </a:r>
            <a:r>
              <a:rPr lang="zh-CN" altLang="en-US" dirty="0">
                <a:latin typeface="微软雅黑" panose="020B0503020204020204" charset="-122"/>
                <a:ea typeface="微软雅黑" panose="020B0503020204020204" charset="-122"/>
                <a:cs typeface="微软雅黑" panose="020B0503020204020204" charset="-122"/>
              </a:rPr>
              <a:t>。数据集使用</a:t>
            </a:r>
            <a:r>
              <a:rPr lang="en-US" altLang="zh-CN" b="1" dirty="0">
                <a:solidFill>
                  <a:srgbClr val="FF0000"/>
                </a:solidFill>
                <a:latin typeface="微软雅黑" panose="020B0503020204020204" charset="-122"/>
                <a:ea typeface="微软雅黑" panose="020B0503020204020204" charset="-122"/>
                <a:cs typeface="微软雅黑" panose="020B0503020204020204" charset="-122"/>
              </a:rPr>
              <a:t>NUDT-IRSTD</a:t>
            </a:r>
            <a:r>
              <a:rPr lang="zh-CN" altLang="en-US" dirty="0">
                <a:latin typeface="微软雅黑" panose="020B0503020204020204" charset="-122"/>
                <a:ea typeface="微软雅黑" panose="020B0503020204020204" charset="-122"/>
                <a:cs typeface="微软雅黑" panose="020B0503020204020204" charset="-122"/>
              </a:rPr>
              <a:t>数据集，训练阶段将持续</a:t>
            </a:r>
            <a:r>
              <a:rPr lang="en-US" altLang="zh-CN" dirty="0">
                <a:latin typeface="微软雅黑" panose="020B0503020204020204" charset="-122"/>
                <a:ea typeface="微软雅黑" panose="020B0503020204020204" charset="-122"/>
                <a:cs typeface="微软雅黑" panose="020B0503020204020204" charset="-122"/>
              </a:rPr>
              <a:t>500</a:t>
            </a:r>
            <a:r>
              <a:rPr lang="zh-CN" altLang="en-US" dirty="0">
                <a:latin typeface="微软雅黑" panose="020B0503020204020204" charset="-122"/>
                <a:ea typeface="微软雅黑" panose="020B0503020204020204" charset="-122"/>
                <a:cs typeface="微软雅黑" panose="020B0503020204020204" charset="-122"/>
              </a:rPr>
              <a:t>个</a:t>
            </a:r>
            <a:r>
              <a:rPr lang="en-US" altLang="zh-CN" dirty="0">
                <a:latin typeface="微软雅黑" panose="020B0503020204020204" charset="-122"/>
                <a:ea typeface="微软雅黑" panose="020B0503020204020204" charset="-122"/>
                <a:cs typeface="微软雅黑" panose="020B0503020204020204" charset="-122"/>
              </a:rPr>
              <a:t>epoch</a:t>
            </a:r>
            <a:r>
              <a:rPr lang="zh-CN" altLang="en-US" dirty="0">
                <a:latin typeface="微软雅黑" panose="020B0503020204020204" charset="-122"/>
                <a:ea typeface="微软雅黑" panose="020B0503020204020204" charset="-122"/>
                <a:cs typeface="微软雅黑" panose="020B0503020204020204" charset="-122"/>
              </a:rPr>
              <a:t>，每批次处理</a:t>
            </a:r>
            <a:r>
              <a:rPr lang="en-US" altLang="zh-CN" dirty="0">
                <a:latin typeface="微软雅黑" panose="020B0503020204020204" charset="-122"/>
                <a:ea typeface="微软雅黑" panose="020B0503020204020204" charset="-122"/>
                <a:cs typeface="微软雅黑" panose="020B0503020204020204" charset="-122"/>
              </a:rPr>
              <a:t> 16 </a:t>
            </a:r>
            <a:r>
              <a:rPr lang="zh-CN" altLang="en-US" dirty="0">
                <a:latin typeface="微软雅黑" panose="020B0503020204020204" charset="-122"/>
                <a:ea typeface="微软雅黑" panose="020B0503020204020204" charset="-122"/>
                <a:cs typeface="微软雅黑" panose="020B0503020204020204" charset="-122"/>
              </a:rPr>
              <a:t>张</a:t>
            </a:r>
            <a:r>
              <a:rPr lang="en-US" altLang="zh-CN" dirty="0">
                <a:latin typeface="微软雅黑" panose="020B0503020204020204" charset="-122"/>
                <a:ea typeface="微软雅黑" panose="020B0503020204020204" charset="-122"/>
                <a:cs typeface="微软雅黑" panose="020B0503020204020204" charset="-122"/>
              </a:rPr>
              <a:t> 640</a:t>
            </a:r>
            <a:r>
              <a:rPr lang="en-US" altLang="en-US"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640 </a:t>
            </a:r>
            <a:r>
              <a:rPr lang="zh-CN" altLang="en-US" dirty="0">
                <a:latin typeface="微软雅黑" panose="020B0503020204020204" charset="-122"/>
                <a:ea typeface="微软雅黑" panose="020B0503020204020204" charset="-122"/>
                <a:cs typeface="微软雅黑" panose="020B0503020204020204" charset="-122"/>
              </a:rPr>
              <a:t>像素的图像，初始学习率为</a:t>
            </a:r>
            <a:r>
              <a:rPr lang="en-US" altLang="zh-CN" dirty="0">
                <a:latin typeface="微软雅黑" panose="020B0503020204020204" charset="-122"/>
                <a:ea typeface="微软雅黑" panose="020B0503020204020204" charset="-122"/>
                <a:cs typeface="微软雅黑" panose="020B0503020204020204" charset="-122"/>
              </a:rPr>
              <a:t>0.001</a:t>
            </a:r>
            <a:r>
              <a:rPr lang="zh-CN" altLang="en-US" dirty="0">
                <a:latin typeface="微软雅黑" panose="020B0503020204020204" charset="-122"/>
                <a:ea typeface="微软雅黑" panose="020B0503020204020204" charset="-122"/>
                <a:cs typeface="微软雅黑" panose="020B0503020204020204" charset="-122"/>
              </a:rPr>
              <a:t>。如果模型在</a:t>
            </a:r>
            <a:r>
              <a:rPr lang="en-US" altLang="zh-CN" dirty="0">
                <a:latin typeface="微软雅黑" panose="020B0503020204020204" charset="-122"/>
                <a:ea typeface="微软雅黑" panose="020B0503020204020204" charset="-122"/>
                <a:cs typeface="微软雅黑" panose="020B0503020204020204" charset="-122"/>
              </a:rPr>
              <a:t>50</a:t>
            </a:r>
            <a:r>
              <a:rPr lang="zh-CN" altLang="en-US" dirty="0">
                <a:latin typeface="微软雅黑" panose="020B0503020204020204" charset="-122"/>
                <a:ea typeface="微软雅黑" panose="020B0503020204020204" charset="-122"/>
                <a:cs typeface="微软雅黑" panose="020B0503020204020204" charset="-122"/>
              </a:rPr>
              <a:t>个</a:t>
            </a:r>
            <a:r>
              <a:rPr lang="en-US" altLang="zh-CN" dirty="0">
                <a:latin typeface="微软雅黑" panose="020B0503020204020204" charset="-122"/>
                <a:ea typeface="微软雅黑" panose="020B0503020204020204" charset="-122"/>
                <a:cs typeface="微软雅黑" panose="020B0503020204020204" charset="-122"/>
              </a:rPr>
              <a:t>epoch</a:t>
            </a:r>
            <a:r>
              <a:rPr lang="zh-CN" altLang="en-US" dirty="0">
                <a:latin typeface="微软雅黑" panose="020B0503020204020204" charset="-122"/>
                <a:ea typeface="微软雅黑" panose="020B0503020204020204" charset="-122"/>
                <a:cs typeface="微软雅黑" panose="020B0503020204020204" charset="-122"/>
              </a:rPr>
              <a:t>内没有在验证集上取得更好的性能，训练就会提前结束。</a:t>
            </a:r>
          </a:p>
        </p:txBody>
      </p:sp>
      <p:pic>
        <p:nvPicPr>
          <p:cNvPr id="6" name="图片 5"/>
          <p:cNvPicPr>
            <a:picLocks noChangeAspect="1"/>
          </p:cNvPicPr>
          <p:nvPr/>
        </p:nvPicPr>
        <p:blipFill>
          <a:blip r:embed="rId3">
            <a:duotone>
              <a:schemeClr val="accent1">
                <a:shade val="45000"/>
                <a:satMod val="135000"/>
              </a:schemeClr>
              <a:prstClr val="white"/>
            </a:duotone>
          </a:blip>
          <a:stretch>
            <a:fillRect/>
          </a:stretch>
        </p:blipFill>
        <p:spPr>
          <a:xfrm>
            <a:off x="11191109" y="83400"/>
            <a:ext cx="789216" cy="799466"/>
          </a:xfrm>
          <a:prstGeom prst="rect">
            <a:avLst/>
          </a:prstGeom>
        </p:spPr>
      </p:pic>
      <p:graphicFrame>
        <p:nvGraphicFramePr>
          <p:cNvPr id="8" name="表格 7"/>
          <p:cNvGraphicFramePr/>
          <p:nvPr>
            <p:custDataLst>
              <p:tags r:id="rId1"/>
            </p:custDataLst>
          </p:nvPr>
        </p:nvGraphicFramePr>
        <p:xfrm>
          <a:off x="767080" y="1772920"/>
          <a:ext cx="6400800" cy="3853815"/>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550545">
                <a:tc>
                  <a:txBody>
                    <a:bodyPr/>
                    <a:lstStyle/>
                    <a:p>
                      <a:pPr algn="ctr">
                        <a:buNone/>
                      </a:pPr>
                      <a:r>
                        <a:rPr lang="zh-CN" altLang="en-US" b="0">
                          <a:latin typeface="微软雅黑" panose="020B0503020204020204" charset="-122"/>
                          <a:ea typeface="微软雅黑" panose="020B0503020204020204" charset="-122"/>
                        </a:rPr>
                        <a:t>参数</a:t>
                      </a:r>
                    </a:p>
                  </a:txBody>
                  <a:tcPr/>
                </a:tc>
                <a:tc>
                  <a:txBody>
                    <a:bodyPr/>
                    <a:lstStyle/>
                    <a:p>
                      <a:pPr algn="ctr">
                        <a:buNone/>
                      </a:pPr>
                      <a:r>
                        <a:rPr lang="zh-CN" altLang="en-US" b="0">
                          <a:latin typeface="微软雅黑" panose="020B0503020204020204" charset="-122"/>
                          <a:ea typeface="微软雅黑" panose="020B0503020204020204" charset="-122"/>
                        </a:rPr>
                        <a:t>数值</a:t>
                      </a:r>
                    </a:p>
                  </a:txBody>
                  <a:tcPr/>
                </a:tc>
                <a:extLst>
                  <a:ext uri="{0D108BD9-81ED-4DB2-BD59-A6C34878D82A}">
                    <a16:rowId xmlns:a16="http://schemas.microsoft.com/office/drawing/2014/main" val="10000"/>
                  </a:ext>
                </a:extLst>
              </a:tr>
              <a:tr h="550545">
                <a:tc>
                  <a:txBody>
                    <a:bodyPr/>
                    <a:lstStyle/>
                    <a:p>
                      <a:pPr algn="ctr">
                        <a:buNone/>
                      </a:pPr>
                      <a:r>
                        <a:rPr lang="zh-CN" altLang="en-US" b="0">
                          <a:latin typeface="微软雅黑" panose="020B0503020204020204" charset="-122"/>
                          <a:ea typeface="微软雅黑" panose="020B0503020204020204" charset="-122"/>
                        </a:rPr>
                        <a:t>图像尺寸</a:t>
                      </a:r>
                    </a:p>
                  </a:txBody>
                  <a:tcPr/>
                </a:tc>
                <a:tc>
                  <a:txBody>
                    <a:bodyPr/>
                    <a:lstStyle/>
                    <a:p>
                      <a:pPr algn="ctr">
                        <a:buNone/>
                      </a:pPr>
                      <a:r>
                        <a:rPr lang="en-US" altLang="zh-CN" b="0">
                          <a:latin typeface="微软雅黑" panose="020B0503020204020204" charset="-122"/>
                          <a:ea typeface="微软雅黑" panose="020B0503020204020204" charset="-122"/>
                          <a:cs typeface="微软雅黑" panose="020B0503020204020204" charset="-122"/>
                          <a:sym typeface="+mn-ea"/>
                        </a:rPr>
                        <a:t>640</a:t>
                      </a:r>
                      <a:r>
                        <a:rPr lang="zh-CN" altLang="en-US" b="0">
                          <a:latin typeface="微软雅黑" panose="020B0503020204020204" charset="-122"/>
                          <a:ea typeface="微软雅黑" panose="020B0503020204020204" charset="-122"/>
                          <a:cs typeface="微软雅黑" panose="020B0503020204020204" charset="-122"/>
                          <a:sym typeface="+mn-ea"/>
                        </a:rPr>
                        <a:t>×</a:t>
                      </a:r>
                      <a:r>
                        <a:rPr lang="en-US" altLang="zh-CN" b="0">
                          <a:latin typeface="微软雅黑" panose="020B0503020204020204" charset="-122"/>
                          <a:ea typeface="微软雅黑" panose="020B0503020204020204" charset="-122"/>
                          <a:cs typeface="微软雅黑" panose="020B0503020204020204" charset="-122"/>
                          <a:sym typeface="+mn-ea"/>
                        </a:rPr>
                        <a:t>640</a:t>
                      </a:r>
                    </a:p>
                  </a:txBody>
                  <a:tcPr/>
                </a:tc>
                <a:extLst>
                  <a:ext uri="{0D108BD9-81ED-4DB2-BD59-A6C34878D82A}">
                    <a16:rowId xmlns:a16="http://schemas.microsoft.com/office/drawing/2014/main" val="10001"/>
                  </a:ext>
                </a:extLst>
              </a:tr>
              <a:tr h="550545">
                <a:tc>
                  <a:txBody>
                    <a:bodyPr/>
                    <a:lstStyle/>
                    <a:p>
                      <a:pPr algn="ctr">
                        <a:buNone/>
                      </a:pPr>
                      <a:r>
                        <a:rPr lang="zh-CN" altLang="en-US" b="0">
                          <a:latin typeface="微软雅黑" panose="020B0503020204020204" charset="-122"/>
                          <a:ea typeface="微软雅黑" panose="020B0503020204020204" charset="-122"/>
                        </a:rPr>
                        <a:t>初始学习率</a:t>
                      </a:r>
                    </a:p>
                  </a:txBody>
                  <a:tcPr/>
                </a:tc>
                <a:tc>
                  <a:txBody>
                    <a:bodyPr/>
                    <a:lstStyle/>
                    <a:p>
                      <a:pPr algn="ctr">
                        <a:buNone/>
                      </a:pPr>
                      <a:r>
                        <a:rPr lang="en-US" altLang="zh-CN" b="0">
                          <a:latin typeface="微软雅黑" panose="020B0503020204020204" charset="-122"/>
                          <a:ea typeface="微软雅黑" panose="020B0503020204020204" charset="-122"/>
                        </a:rPr>
                        <a:t>0.001</a:t>
                      </a:r>
                    </a:p>
                  </a:txBody>
                  <a:tcPr/>
                </a:tc>
                <a:extLst>
                  <a:ext uri="{0D108BD9-81ED-4DB2-BD59-A6C34878D82A}">
                    <a16:rowId xmlns:a16="http://schemas.microsoft.com/office/drawing/2014/main" val="10002"/>
                  </a:ext>
                </a:extLst>
              </a:tr>
              <a:tr h="550545">
                <a:tc>
                  <a:txBody>
                    <a:bodyPr/>
                    <a:lstStyle/>
                    <a:p>
                      <a:pPr algn="ctr">
                        <a:buNone/>
                      </a:pPr>
                      <a:r>
                        <a:rPr lang="zh-CN" altLang="en-US" b="0">
                          <a:latin typeface="微软雅黑" panose="020B0503020204020204" charset="-122"/>
                          <a:ea typeface="微软雅黑" panose="020B0503020204020204" charset="-122"/>
                        </a:rPr>
                        <a:t>优化器</a:t>
                      </a:r>
                    </a:p>
                  </a:txBody>
                  <a:tcPr/>
                </a:tc>
                <a:tc>
                  <a:txBody>
                    <a:bodyPr/>
                    <a:lstStyle/>
                    <a:p>
                      <a:pPr algn="ctr">
                        <a:buNone/>
                      </a:pPr>
                      <a:r>
                        <a:rPr lang="en-US" altLang="zh-CN" b="0">
                          <a:latin typeface="微软雅黑" panose="020B0503020204020204" charset="-122"/>
                          <a:ea typeface="微软雅黑" panose="020B0503020204020204" charset="-122"/>
                        </a:rPr>
                        <a:t>SGD</a:t>
                      </a:r>
                    </a:p>
                  </a:txBody>
                  <a:tcPr/>
                </a:tc>
                <a:extLst>
                  <a:ext uri="{0D108BD9-81ED-4DB2-BD59-A6C34878D82A}">
                    <a16:rowId xmlns:a16="http://schemas.microsoft.com/office/drawing/2014/main" val="10003"/>
                  </a:ext>
                </a:extLst>
              </a:tr>
              <a:tr h="550545">
                <a:tc>
                  <a:txBody>
                    <a:bodyPr/>
                    <a:lstStyle/>
                    <a:p>
                      <a:pPr algn="ctr">
                        <a:buNone/>
                      </a:pPr>
                      <a:r>
                        <a:rPr lang="en-US" altLang="zh-CN" b="0">
                          <a:latin typeface="微软雅黑" panose="020B0503020204020204" charset="-122"/>
                          <a:ea typeface="微软雅黑" panose="020B0503020204020204" charset="-122"/>
                        </a:rPr>
                        <a:t>patience</a:t>
                      </a:r>
                    </a:p>
                  </a:txBody>
                  <a:tcPr/>
                </a:tc>
                <a:tc>
                  <a:txBody>
                    <a:bodyPr/>
                    <a:lstStyle/>
                    <a:p>
                      <a:pPr algn="ctr">
                        <a:buNone/>
                      </a:pPr>
                      <a:r>
                        <a:rPr lang="en-US" altLang="zh-CN" b="0">
                          <a:latin typeface="微软雅黑" panose="020B0503020204020204" charset="-122"/>
                          <a:ea typeface="微软雅黑" panose="020B0503020204020204" charset="-122"/>
                        </a:rPr>
                        <a:t>50</a:t>
                      </a:r>
                    </a:p>
                  </a:txBody>
                  <a:tcPr/>
                </a:tc>
                <a:extLst>
                  <a:ext uri="{0D108BD9-81ED-4DB2-BD59-A6C34878D82A}">
                    <a16:rowId xmlns:a16="http://schemas.microsoft.com/office/drawing/2014/main" val="10004"/>
                  </a:ext>
                </a:extLst>
              </a:tr>
              <a:tr h="550545">
                <a:tc>
                  <a:txBody>
                    <a:bodyPr/>
                    <a:lstStyle/>
                    <a:p>
                      <a:pPr algn="ctr">
                        <a:buNone/>
                      </a:pPr>
                      <a:r>
                        <a:rPr lang="en-US" altLang="zh-CN" b="0">
                          <a:latin typeface="微软雅黑" panose="020B0503020204020204" charset="-122"/>
                          <a:ea typeface="微软雅黑" panose="020B0503020204020204" charset="-122"/>
                        </a:rPr>
                        <a:t>epoch</a:t>
                      </a:r>
                    </a:p>
                  </a:txBody>
                  <a:tcPr/>
                </a:tc>
                <a:tc>
                  <a:txBody>
                    <a:bodyPr/>
                    <a:lstStyle/>
                    <a:p>
                      <a:pPr algn="ctr">
                        <a:buNone/>
                      </a:pPr>
                      <a:r>
                        <a:rPr lang="en-US" altLang="zh-CN" b="0">
                          <a:latin typeface="微软雅黑" panose="020B0503020204020204" charset="-122"/>
                          <a:ea typeface="微软雅黑" panose="020B0503020204020204" charset="-122"/>
                        </a:rPr>
                        <a:t>500</a:t>
                      </a:r>
                    </a:p>
                  </a:txBody>
                  <a:tcPr/>
                </a:tc>
                <a:extLst>
                  <a:ext uri="{0D108BD9-81ED-4DB2-BD59-A6C34878D82A}">
                    <a16:rowId xmlns:a16="http://schemas.microsoft.com/office/drawing/2014/main" val="10005"/>
                  </a:ext>
                </a:extLst>
              </a:tr>
              <a:tr h="550545">
                <a:tc>
                  <a:txBody>
                    <a:bodyPr/>
                    <a:lstStyle/>
                    <a:p>
                      <a:pPr algn="ctr">
                        <a:buNone/>
                      </a:pPr>
                      <a:r>
                        <a:rPr lang="en-US" altLang="zh-CN" b="0">
                          <a:latin typeface="微软雅黑" panose="020B0503020204020204" charset="-122"/>
                          <a:ea typeface="微软雅黑" panose="020B0503020204020204" charset="-122"/>
                        </a:rPr>
                        <a:t>batchsize</a:t>
                      </a:r>
                    </a:p>
                  </a:txBody>
                  <a:tcPr/>
                </a:tc>
                <a:tc>
                  <a:txBody>
                    <a:bodyPr/>
                    <a:lstStyle/>
                    <a:p>
                      <a:pPr algn="ctr">
                        <a:buNone/>
                      </a:pPr>
                      <a:r>
                        <a:rPr lang="en-US" altLang="zh-CN" b="0">
                          <a:latin typeface="微软雅黑" panose="020B0503020204020204" charset="-122"/>
                          <a:ea typeface="微软雅黑" panose="020B0503020204020204" charset="-122"/>
                        </a:rPr>
                        <a:t>16</a:t>
                      </a:r>
                    </a:p>
                  </a:txBody>
                  <a:tcPr/>
                </a:tc>
                <a:extLst>
                  <a:ext uri="{0D108BD9-81ED-4DB2-BD59-A6C34878D82A}">
                    <a16:rowId xmlns:a16="http://schemas.microsoft.com/office/drawing/2014/main" val="10006"/>
                  </a:ext>
                </a:extLst>
              </a:tr>
            </a:tbl>
          </a:graphicData>
        </a:graphic>
      </p:graphicFrame>
      <p:pic>
        <p:nvPicPr>
          <p:cNvPr id="28" name="图片 8" descr="38a7b19e6e6dd5db3396b5d5f8f7bf1"/>
          <p:cNvPicPr>
            <a:picLocks noChangeAspect="1"/>
          </p:cNvPicPr>
          <p:nvPr/>
        </p:nvPicPr>
        <p:blipFill>
          <a:blip r:embed="rId4"/>
          <a:stretch>
            <a:fillRect/>
          </a:stretch>
        </p:blipFill>
        <p:spPr>
          <a:xfrm>
            <a:off x="11064240" y="44450"/>
            <a:ext cx="995045" cy="995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梯形 5"/>
          <p:cNvSpPr/>
          <p:nvPr/>
        </p:nvSpPr>
        <p:spPr>
          <a:xfrm>
            <a:off x="0" y="5842000"/>
            <a:ext cx="12192000" cy="1016000"/>
          </a:xfrm>
          <a:prstGeom prst="trapezoid">
            <a:avLst>
              <a:gd name="adj" fmla="val 96675"/>
            </a:avLst>
          </a:prstGeom>
          <a:gradFill>
            <a:gsLst>
              <a:gs pos="0">
                <a:schemeClr val="tx2">
                  <a:lumMod val="80000"/>
                  <a:lumOff val="20000"/>
                </a:schemeClr>
              </a:gs>
              <a:gs pos="100000">
                <a:schemeClr val="accent1"/>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 name="矩形 2"/>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4" name="文本框 3"/>
          <p:cNvSpPr txBox="1"/>
          <p:nvPr/>
        </p:nvSpPr>
        <p:spPr>
          <a:xfrm>
            <a:off x="334963" y="44296"/>
            <a:ext cx="4335462" cy="737235"/>
          </a:xfrm>
          <a:prstGeom prst="rect">
            <a:avLst/>
          </a:prstGeom>
          <a:noFill/>
        </p:spPr>
        <p:txBody>
          <a:bodyPr wrap="square" rtlCol="0">
            <a:spAutoFit/>
          </a:bodyPr>
          <a:lstStyle/>
          <a:p>
            <a:pPr algn="l">
              <a:lnSpc>
                <a:spcPct val="150000"/>
              </a:lnSpc>
            </a:pPr>
            <a:r>
              <a:rPr kumimoji="1" lang="en-US" altLang="zh-CN" sz="2800" b="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sym typeface="+mn-ea"/>
              </a:rPr>
              <a:t>实验结果与分析</a:t>
            </a:r>
            <a:endParaRPr lang="zh-CN" altLang="en-US" sz="2800" b="1" dirty="0">
              <a:solidFill>
                <a:schemeClr val="tx2"/>
              </a:solidFill>
              <a:latin typeface="微软雅黑" panose="020B0503020204020204" charset="-122"/>
              <a:ea typeface="微软雅黑" panose="020B0503020204020204" charset="-122"/>
            </a:endParaRPr>
          </a:p>
        </p:txBody>
      </p:sp>
      <p:sp>
        <p:nvSpPr>
          <p:cNvPr id="5" name="矩形: 圆角 4"/>
          <p:cNvSpPr/>
          <p:nvPr>
            <p:custDataLst>
              <p:tags r:id="rId1"/>
            </p:custDataLst>
          </p:nvPr>
        </p:nvSpPr>
        <p:spPr>
          <a:xfrm>
            <a:off x="635000" y="1073150"/>
            <a:ext cx="10507980" cy="5235575"/>
          </a:xfrm>
          <a:prstGeom prst="roundRect">
            <a:avLst>
              <a:gd name="adj" fmla="val 3288"/>
            </a:avLst>
          </a:prstGeom>
          <a:solidFill>
            <a:schemeClr val="bg1"/>
          </a:solidFill>
          <a:ln w="28575">
            <a:gradFill flip="none" rotWithShape="1">
              <a:gsLst>
                <a:gs pos="0">
                  <a:schemeClr val="tx2">
                    <a:lumMod val="80000"/>
                    <a:lumOff val="20000"/>
                  </a:schemeClr>
                </a:gs>
                <a:gs pos="100000">
                  <a:schemeClr val="accent1"/>
                </a:gs>
              </a:gsLst>
              <a:lin ang="2700000" scaled="1"/>
              <a:tileRect/>
            </a:grad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 name="文本框 7"/>
          <p:cNvSpPr txBox="1"/>
          <p:nvPr>
            <p:custDataLst>
              <p:tags r:id="rId2"/>
            </p:custDataLst>
          </p:nvPr>
        </p:nvSpPr>
        <p:spPr>
          <a:xfrm>
            <a:off x="1852930" y="4365625"/>
            <a:ext cx="8303895" cy="1337945"/>
          </a:xfrm>
          <a:prstGeom prst="rect">
            <a:avLst/>
          </a:prstGeom>
          <a:noFill/>
        </p:spPr>
        <p:txBody>
          <a:bodyPr wrap="square">
            <a:spAutoFit/>
          </a:bodyPr>
          <a:lstStyle/>
          <a:p>
            <a:pPr indent="457200">
              <a:lnSpc>
                <a:spcPct val="150000"/>
              </a:lnSpc>
            </a:pPr>
            <a:r>
              <a:rPr lang="zh-CN" altLang="en-US" dirty="0">
                <a:latin typeface="微软雅黑" panose="020B0503020204020204" charset="-122"/>
                <a:ea typeface="微软雅黑" panose="020B0503020204020204" charset="-122"/>
                <a:cs typeface="微软雅黑" panose="020B0503020204020204" charset="-122"/>
              </a:rPr>
              <a:t>通过依次引入小目标检测头、</a:t>
            </a:r>
            <a:r>
              <a:rPr lang="en-US" altLang="zh-CN" dirty="0">
                <a:latin typeface="微软雅黑" panose="020B0503020204020204" charset="-122"/>
                <a:ea typeface="微软雅黑" panose="020B0503020204020204" charset="-122"/>
                <a:cs typeface="微软雅黑" panose="020B0503020204020204" charset="-122"/>
              </a:rPr>
              <a:t>MCSPFF</a:t>
            </a:r>
            <a:r>
              <a:rPr lang="zh-CN" altLang="en-US" dirty="0">
                <a:latin typeface="微软雅黑" panose="020B0503020204020204" charset="-122"/>
                <a:ea typeface="微软雅黑" panose="020B0503020204020204" charset="-122"/>
                <a:cs typeface="微软雅黑" panose="020B0503020204020204" charset="-122"/>
              </a:rPr>
              <a:t>模块和</a:t>
            </a:r>
            <a:r>
              <a:rPr lang="en-US" altLang="zh-CN" dirty="0">
                <a:latin typeface="微软雅黑" panose="020B0503020204020204" charset="-122"/>
                <a:ea typeface="微软雅黑" panose="020B0503020204020204" charset="-122"/>
                <a:cs typeface="微软雅黑" panose="020B0503020204020204" charset="-122"/>
              </a:rPr>
              <a:t>MCA</a:t>
            </a:r>
            <a:r>
              <a:rPr lang="zh-CN" altLang="en-US" dirty="0">
                <a:latin typeface="微软雅黑" panose="020B0503020204020204" charset="-122"/>
                <a:ea typeface="微软雅黑" panose="020B0503020204020204" charset="-122"/>
                <a:cs typeface="微软雅黑" panose="020B0503020204020204" charset="-122"/>
              </a:rPr>
              <a:t>模块，</a:t>
            </a:r>
            <a:r>
              <a:rPr lang="en-US" altLang="zh-CN" dirty="0">
                <a:latin typeface="微软雅黑" panose="020B0503020204020204" charset="-122"/>
                <a:ea typeface="微软雅黑" panose="020B0503020204020204" charset="-122"/>
                <a:cs typeface="微软雅黑" panose="020B0503020204020204" charset="-122"/>
              </a:rPr>
              <a:t>MCAS-YOLOv8</a:t>
            </a:r>
            <a:r>
              <a:rPr lang="zh-CN" altLang="en-US" dirty="0">
                <a:latin typeface="微软雅黑" panose="020B0503020204020204" charset="-122"/>
                <a:ea typeface="微软雅黑" panose="020B0503020204020204" charset="-122"/>
                <a:cs typeface="微软雅黑" panose="020B0503020204020204" charset="-122"/>
              </a:rPr>
              <a:t>模型相比于基线模型</a:t>
            </a:r>
            <a:r>
              <a:rPr lang="en-US" altLang="zh-CN" dirty="0">
                <a:latin typeface="微软雅黑" panose="020B0503020204020204" charset="-122"/>
                <a:ea typeface="微软雅黑" panose="020B0503020204020204" charset="-122"/>
                <a:cs typeface="微软雅黑" panose="020B0503020204020204" charset="-122"/>
              </a:rPr>
              <a:t>YOLOv8</a:t>
            </a:r>
            <a:r>
              <a:rPr lang="zh-CN" altLang="en-US" dirty="0">
                <a:latin typeface="微软雅黑" panose="020B0503020204020204" charset="-122"/>
                <a:ea typeface="微软雅黑" panose="020B0503020204020204" charset="-122"/>
                <a:cs typeface="微软雅黑" panose="020B0503020204020204" charset="-122"/>
              </a:rPr>
              <a:t>在精度、召回率和</a:t>
            </a:r>
            <a:r>
              <a:rPr lang="en-US" altLang="zh-CN" dirty="0">
                <a:latin typeface="微软雅黑" panose="020B0503020204020204" charset="-122"/>
                <a:ea typeface="微软雅黑" panose="020B0503020204020204" charset="-122"/>
                <a:cs typeface="微软雅黑" panose="020B0503020204020204" charset="-122"/>
              </a:rPr>
              <a:t>mAP@0.5</a:t>
            </a:r>
            <a:r>
              <a:rPr lang="zh-CN" altLang="en-US" dirty="0">
                <a:latin typeface="微软雅黑" panose="020B0503020204020204" charset="-122"/>
                <a:ea typeface="微软雅黑" panose="020B0503020204020204" charset="-122"/>
                <a:cs typeface="微软雅黑" panose="020B0503020204020204" charset="-122"/>
              </a:rPr>
              <a:t>方面都得到了很大的提升。这一精度的提高表明，</a:t>
            </a:r>
            <a:r>
              <a:rPr lang="en-US" altLang="zh-CN" dirty="0">
                <a:latin typeface="微软雅黑" panose="020B0503020204020204" charset="-122"/>
                <a:ea typeface="微软雅黑" panose="020B0503020204020204" charset="-122"/>
                <a:cs typeface="微软雅黑" panose="020B0503020204020204" charset="-122"/>
              </a:rPr>
              <a:t>MCAS-YOLOv8</a:t>
            </a:r>
            <a:r>
              <a:rPr lang="zh-CN" altLang="en-US" dirty="0">
                <a:latin typeface="微软雅黑" panose="020B0503020204020204" charset="-122"/>
                <a:ea typeface="微软雅黑" panose="020B0503020204020204" charset="-122"/>
                <a:cs typeface="微软雅黑" panose="020B0503020204020204" charset="-122"/>
              </a:rPr>
              <a:t>在红外小目标检测方面展现出明显的优势。</a:t>
            </a:r>
          </a:p>
        </p:txBody>
      </p:sp>
      <p:sp>
        <p:nvSpPr>
          <p:cNvPr id="14" name="文本框 13"/>
          <p:cNvSpPr txBox="1"/>
          <p:nvPr>
            <p:custDataLst>
              <p:tags r:id="rId3"/>
            </p:custDataLst>
          </p:nvPr>
        </p:nvSpPr>
        <p:spPr>
          <a:xfrm>
            <a:off x="3935468" y="1340865"/>
            <a:ext cx="4049485" cy="368300"/>
          </a:xfrm>
          <a:prstGeom prst="rect">
            <a:avLst/>
          </a:prstGeom>
          <a:noFill/>
        </p:spPr>
        <p:txBody>
          <a:bodyPr wrap="square" rtlCol="0">
            <a:spAutoFit/>
          </a:bodyPr>
          <a:lstStyle/>
          <a:p>
            <a:pPr algn="ctr"/>
            <a:r>
              <a:rPr lang="zh-CN" altLang="en-US" b="1" dirty="0">
                <a:latin typeface="+mn-ea"/>
              </a:rPr>
              <a:t>消融实验结果</a:t>
            </a:r>
            <a:endParaRPr lang="en-US" altLang="zh-CN" b="1" dirty="0">
              <a:latin typeface="+mn-ea"/>
            </a:endParaRPr>
          </a:p>
        </p:txBody>
      </p:sp>
      <p:pic>
        <p:nvPicPr>
          <p:cNvPr id="12" name="图片 11"/>
          <p:cNvPicPr>
            <a:picLocks noChangeAspect="1"/>
          </p:cNvPicPr>
          <p:nvPr/>
        </p:nvPicPr>
        <p:blipFill>
          <a:blip r:embed="rId6">
            <a:duotone>
              <a:schemeClr val="accent1">
                <a:shade val="45000"/>
                <a:satMod val="135000"/>
              </a:schemeClr>
              <a:prstClr val="white"/>
            </a:duotone>
          </a:blip>
          <a:stretch>
            <a:fillRect/>
          </a:stretch>
        </p:blipFill>
        <p:spPr>
          <a:xfrm>
            <a:off x="11191109" y="83400"/>
            <a:ext cx="789216" cy="799466"/>
          </a:xfrm>
          <a:prstGeom prst="rect">
            <a:avLst/>
          </a:prstGeom>
        </p:spPr>
      </p:pic>
      <p:pic>
        <p:nvPicPr>
          <p:cNvPr id="16" name="图片 15"/>
          <p:cNvPicPr>
            <a:picLocks noChangeAspect="1"/>
          </p:cNvPicPr>
          <p:nvPr>
            <p:custDataLst>
              <p:tags r:id="rId4"/>
            </p:custDataLst>
          </p:nvPr>
        </p:nvPicPr>
        <p:blipFill>
          <a:blip r:embed="rId7"/>
          <a:stretch>
            <a:fillRect/>
          </a:stretch>
        </p:blipFill>
        <p:spPr>
          <a:xfrm>
            <a:off x="1557655" y="1735455"/>
            <a:ext cx="9076690" cy="2491740"/>
          </a:xfrm>
          <a:prstGeom prst="rect">
            <a:avLst/>
          </a:prstGeom>
        </p:spPr>
      </p:pic>
      <p:pic>
        <p:nvPicPr>
          <p:cNvPr id="28" name="图片 8" descr="38a7b19e6e6dd5db3396b5d5f8f7bf1"/>
          <p:cNvPicPr>
            <a:picLocks noChangeAspect="1"/>
          </p:cNvPicPr>
          <p:nvPr/>
        </p:nvPicPr>
        <p:blipFill>
          <a:blip r:embed="rId8"/>
          <a:stretch>
            <a:fillRect/>
          </a:stretch>
        </p:blipFill>
        <p:spPr>
          <a:xfrm>
            <a:off x="11064240" y="44450"/>
            <a:ext cx="995045" cy="9950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梯形 5"/>
          <p:cNvSpPr/>
          <p:nvPr/>
        </p:nvSpPr>
        <p:spPr>
          <a:xfrm>
            <a:off x="0" y="5842000"/>
            <a:ext cx="12192000" cy="1016000"/>
          </a:xfrm>
          <a:prstGeom prst="trapezoid">
            <a:avLst>
              <a:gd name="adj" fmla="val 96675"/>
            </a:avLst>
          </a:prstGeom>
          <a:gradFill>
            <a:gsLst>
              <a:gs pos="0">
                <a:schemeClr val="tx2">
                  <a:lumMod val="80000"/>
                  <a:lumOff val="20000"/>
                </a:schemeClr>
              </a:gs>
              <a:gs pos="100000">
                <a:schemeClr val="accent1"/>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 name="矩形 2"/>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4" name="文本框 3"/>
          <p:cNvSpPr txBox="1"/>
          <p:nvPr/>
        </p:nvSpPr>
        <p:spPr>
          <a:xfrm>
            <a:off x="263208" y="44296"/>
            <a:ext cx="4335462" cy="737235"/>
          </a:xfrm>
          <a:prstGeom prst="rect">
            <a:avLst/>
          </a:prstGeom>
          <a:noFill/>
        </p:spPr>
        <p:txBody>
          <a:bodyPr wrap="square" rtlCol="0">
            <a:spAutoFit/>
          </a:bodyPr>
          <a:lstStyle/>
          <a:p>
            <a:pPr algn="l">
              <a:lnSpc>
                <a:spcPct val="150000"/>
              </a:lnSpc>
            </a:pPr>
            <a:r>
              <a:rPr kumimoji="1" lang="en-US" altLang="zh-CN" sz="2800" b="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sym typeface="+mn-ea"/>
              </a:rPr>
              <a:t>实验结果与分析</a:t>
            </a:r>
            <a:endParaRPr lang="zh-CN" altLang="en-US" sz="2800" b="1" dirty="0">
              <a:solidFill>
                <a:schemeClr val="tx2"/>
              </a:solidFill>
              <a:latin typeface="微软雅黑" panose="020B0503020204020204" charset="-122"/>
              <a:ea typeface="微软雅黑" panose="020B0503020204020204" charset="-122"/>
            </a:endParaRPr>
          </a:p>
        </p:txBody>
      </p:sp>
      <p:sp>
        <p:nvSpPr>
          <p:cNvPr id="5" name="矩形: 圆角 4"/>
          <p:cNvSpPr/>
          <p:nvPr>
            <p:custDataLst>
              <p:tags r:id="rId1"/>
            </p:custDataLst>
          </p:nvPr>
        </p:nvSpPr>
        <p:spPr>
          <a:xfrm>
            <a:off x="635000" y="1073150"/>
            <a:ext cx="10507980" cy="5235575"/>
          </a:xfrm>
          <a:prstGeom prst="roundRect">
            <a:avLst>
              <a:gd name="adj" fmla="val 3288"/>
            </a:avLst>
          </a:prstGeom>
          <a:solidFill>
            <a:schemeClr val="bg1"/>
          </a:solidFill>
          <a:ln w="28575">
            <a:gradFill flip="none" rotWithShape="1">
              <a:gsLst>
                <a:gs pos="0">
                  <a:schemeClr val="tx2">
                    <a:lumMod val="80000"/>
                    <a:lumOff val="20000"/>
                  </a:schemeClr>
                </a:gs>
                <a:gs pos="100000">
                  <a:schemeClr val="accent1"/>
                </a:gs>
              </a:gsLst>
              <a:lin ang="2700000" scaled="1"/>
              <a:tileRect/>
            </a:grad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 name="文本框 7"/>
          <p:cNvSpPr txBox="1"/>
          <p:nvPr>
            <p:custDataLst>
              <p:tags r:id="rId2"/>
            </p:custDataLst>
          </p:nvPr>
        </p:nvSpPr>
        <p:spPr>
          <a:xfrm>
            <a:off x="7766685" y="1911985"/>
            <a:ext cx="3025775" cy="3558540"/>
          </a:xfrm>
          <a:prstGeom prst="rect">
            <a:avLst/>
          </a:prstGeom>
          <a:noFill/>
        </p:spPr>
        <p:txBody>
          <a:bodyPr wrap="square">
            <a:noAutofit/>
          </a:bodyPr>
          <a:lstStyle/>
          <a:p>
            <a:pPr indent="457200">
              <a:lnSpc>
                <a:spcPct val="150000"/>
              </a:lnSpc>
            </a:pPr>
            <a:r>
              <a:rPr lang="zh-CN" altLang="en-US" dirty="0">
                <a:latin typeface="微软雅黑" panose="020B0503020204020204" charset="-122"/>
                <a:ea typeface="微软雅黑" panose="020B0503020204020204" charset="-122"/>
                <a:cs typeface="微软雅黑" panose="020B0503020204020204" charset="-122"/>
              </a:rPr>
              <a:t>从上表可以看出，</a:t>
            </a:r>
            <a:r>
              <a:rPr lang="en-US" altLang="zh-CN" dirty="0">
                <a:latin typeface="微软雅黑" panose="020B0503020204020204" charset="-122"/>
                <a:ea typeface="微软雅黑" panose="020B0503020204020204" charset="-122"/>
                <a:cs typeface="微软雅黑" panose="020B0503020204020204" charset="-122"/>
              </a:rPr>
              <a:t>MCAS-YOLOv8</a:t>
            </a:r>
            <a:r>
              <a:rPr lang="zh-CN" altLang="en-US" dirty="0">
                <a:latin typeface="微软雅黑" panose="020B0503020204020204" charset="-122"/>
                <a:ea typeface="微软雅黑" panose="020B0503020204020204" charset="-122"/>
                <a:cs typeface="微软雅黑" panose="020B0503020204020204" charset="-122"/>
              </a:rPr>
              <a:t>在精确率、召回率和</a:t>
            </a:r>
            <a:r>
              <a:rPr lang="en-US" altLang="zh-CN" dirty="0">
                <a:latin typeface="微软雅黑" panose="020B0503020204020204" charset="-122"/>
                <a:ea typeface="微软雅黑" panose="020B0503020204020204" charset="-122"/>
                <a:cs typeface="微软雅黑" panose="020B0503020204020204" charset="-122"/>
              </a:rPr>
              <a:t>mAP@0.5</a:t>
            </a:r>
            <a:r>
              <a:rPr lang="zh-CN" altLang="en-US" dirty="0">
                <a:latin typeface="微软雅黑" panose="020B0503020204020204" charset="-122"/>
                <a:ea typeface="微软雅黑" panose="020B0503020204020204" charset="-122"/>
                <a:cs typeface="微软雅黑" panose="020B0503020204020204" charset="-122"/>
              </a:rPr>
              <a:t>方面均优于其他对比网络。这表明与其他典型目标检测网络相比，</a:t>
            </a:r>
            <a:r>
              <a:rPr lang="en-US" altLang="zh-CN" dirty="0">
                <a:latin typeface="微软雅黑" panose="020B0503020204020204" charset="-122"/>
                <a:ea typeface="微软雅黑" panose="020B0503020204020204" charset="-122"/>
                <a:cs typeface="微软雅黑" panose="020B0503020204020204" charset="-122"/>
              </a:rPr>
              <a:t>MCAS-YOLOv8</a:t>
            </a:r>
            <a:r>
              <a:rPr lang="zh-CN" altLang="en-US" dirty="0">
                <a:latin typeface="微软雅黑" panose="020B0503020204020204" charset="-122"/>
                <a:ea typeface="微软雅黑" panose="020B0503020204020204" charset="-122"/>
                <a:cs typeface="微软雅黑" panose="020B0503020204020204" charset="-122"/>
              </a:rPr>
              <a:t>更为适合解决复杂背景下红外小目标检测问题。</a:t>
            </a:r>
          </a:p>
        </p:txBody>
      </p:sp>
      <p:sp>
        <p:nvSpPr>
          <p:cNvPr id="14" name="文本框 13"/>
          <p:cNvSpPr txBox="1"/>
          <p:nvPr>
            <p:custDataLst>
              <p:tags r:id="rId3"/>
            </p:custDataLst>
          </p:nvPr>
        </p:nvSpPr>
        <p:spPr>
          <a:xfrm>
            <a:off x="1486908" y="1628520"/>
            <a:ext cx="4049485" cy="368300"/>
          </a:xfrm>
          <a:prstGeom prst="rect">
            <a:avLst/>
          </a:prstGeom>
          <a:noFill/>
        </p:spPr>
        <p:txBody>
          <a:bodyPr wrap="square" rtlCol="0">
            <a:spAutoFit/>
          </a:bodyPr>
          <a:lstStyle/>
          <a:p>
            <a:pPr algn="ctr"/>
            <a:r>
              <a:rPr lang="zh-CN" altLang="en-US" b="1" dirty="0">
                <a:latin typeface="+mn-ea"/>
              </a:rPr>
              <a:t>对比实验结果</a:t>
            </a:r>
            <a:endParaRPr lang="en-US" altLang="zh-CN" b="1" dirty="0">
              <a:latin typeface="+mn-ea"/>
            </a:endParaRPr>
          </a:p>
        </p:txBody>
      </p:sp>
      <p:pic>
        <p:nvPicPr>
          <p:cNvPr id="12" name="图片 11"/>
          <p:cNvPicPr>
            <a:picLocks noChangeAspect="1"/>
          </p:cNvPicPr>
          <p:nvPr/>
        </p:nvPicPr>
        <p:blipFill>
          <a:blip r:embed="rId5">
            <a:duotone>
              <a:schemeClr val="accent1">
                <a:shade val="45000"/>
                <a:satMod val="135000"/>
              </a:schemeClr>
              <a:prstClr val="white"/>
            </a:duotone>
          </a:blip>
          <a:stretch>
            <a:fillRect/>
          </a:stretch>
        </p:blipFill>
        <p:spPr>
          <a:xfrm>
            <a:off x="11191109" y="83400"/>
            <a:ext cx="789216" cy="799466"/>
          </a:xfrm>
          <a:prstGeom prst="rect">
            <a:avLst/>
          </a:prstGeom>
        </p:spPr>
      </p:pic>
      <p:pic>
        <p:nvPicPr>
          <p:cNvPr id="19" name="图片 18"/>
          <p:cNvPicPr>
            <a:picLocks noChangeAspect="1"/>
          </p:cNvPicPr>
          <p:nvPr/>
        </p:nvPicPr>
        <p:blipFill>
          <a:blip r:embed="rId6"/>
          <a:stretch>
            <a:fillRect/>
          </a:stretch>
        </p:blipFill>
        <p:spPr>
          <a:xfrm>
            <a:off x="911225" y="2061210"/>
            <a:ext cx="6648450" cy="3200400"/>
          </a:xfrm>
          <a:prstGeom prst="rect">
            <a:avLst/>
          </a:prstGeom>
        </p:spPr>
      </p:pic>
      <p:pic>
        <p:nvPicPr>
          <p:cNvPr id="28" name="图片 8" descr="38a7b19e6e6dd5db3396b5d5f8f7bf1"/>
          <p:cNvPicPr>
            <a:picLocks noChangeAspect="1"/>
          </p:cNvPicPr>
          <p:nvPr/>
        </p:nvPicPr>
        <p:blipFill>
          <a:blip r:embed="rId7"/>
          <a:stretch>
            <a:fillRect/>
          </a:stretch>
        </p:blipFill>
        <p:spPr>
          <a:xfrm>
            <a:off x="11064240" y="44450"/>
            <a:ext cx="995045" cy="9950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1">
            <a:off x="2832021" y="-2417415"/>
            <a:ext cx="6508906" cy="11710934"/>
          </a:xfrm>
          <a:prstGeom prst="round2SameRect">
            <a:avLst>
              <a:gd name="adj1" fmla="val 6228"/>
              <a:gd name="adj2" fmla="val 0"/>
            </a:avLst>
          </a:prstGeom>
          <a:solidFill>
            <a:schemeClr val="bg1"/>
          </a:solidFill>
          <a:ln w="571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795178" y="1288498"/>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46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98372" flipH="1">
            <a:off x="1635912" y="1194966"/>
            <a:ext cx="4327412" cy="646731"/>
          </a:xfrm>
          <a:custGeom>
            <a:avLst/>
            <a:gdLst>
              <a:gd name="connsiteX0" fmla="*/ 3716674 w 4327412"/>
              <a:gd name="connsiteY0" fmla="*/ 0 h 646731"/>
              <a:gd name="connsiteX1" fmla="*/ 4327412 w 4327412"/>
              <a:gd name="connsiteY1" fmla="*/ 646731 h 646731"/>
              <a:gd name="connsiteX2" fmla="*/ 0 w 4327412"/>
              <a:gd name="connsiteY2" fmla="*/ 646731 h 646731"/>
              <a:gd name="connsiteX3" fmla="*/ 0 w 4327412"/>
              <a:gd name="connsiteY3" fmla="*/ 0 h 646731"/>
            </a:gdLst>
            <a:ahLst/>
            <a:cxnLst/>
            <a:rect l="l" t="t" r="r" b="b"/>
            <a:pathLst>
              <a:path w="4327412" h="646731">
                <a:moveTo>
                  <a:pt x="3716674" y="0"/>
                </a:moveTo>
                <a:lnTo>
                  <a:pt x="4327412" y="646731"/>
                </a:lnTo>
                <a:lnTo>
                  <a:pt x="0" y="646731"/>
                </a:ln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8366648" flipH="1" flipV="1">
            <a:off x="1754776" y="4573050"/>
            <a:ext cx="4911476" cy="599117"/>
          </a:xfrm>
          <a:custGeom>
            <a:avLst/>
            <a:gdLst>
              <a:gd name="connsiteX0" fmla="*/ 0 w 4911476"/>
              <a:gd name="connsiteY0" fmla="*/ 599117 h 599117"/>
              <a:gd name="connsiteX1" fmla="*/ 4911476 w 4911476"/>
              <a:gd name="connsiteY1" fmla="*/ 599117 h 599117"/>
              <a:gd name="connsiteX2" fmla="*/ 4474419 w 4911476"/>
              <a:gd name="connsiteY2" fmla="*/ 0 h 599117"/>
              <a:gd name="connsiteX3" fmla="*/ 213615 w 4911476"/>
              <a:gd name="connsiteY3" fmla="*/ 0 h 599117"/>
            </a:gdLst>
            <a:ahLst/>
            <a:cxnLst/>
            <a:rect l="l" t="t" r="r" b="b"/>
            <a:pathLst>
              <a:path w="4911476" h="599117">
                <a:moveTo>
                  <a:pt x="0" y="599117"/>
                </a:moveTo>
                <a:lnTo>
                  <a:pt x="4911476" y="599117"/>
                </a:lnTo>
                <a:lnTo>
                  <a:pt x="4474419" y="0"/>
                </a:lnTo>
                <a:lnTo>
                  <a:pt x="213615" y="0"/>
                </a:lnTo>
                <a:close/>
              </a:path>
            </a:pathLst>
          </a:cu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8169237" flipH="1">
            <a:off x="2927893" y="-474256"/>
            <a:ext cx="213730" cy="3992060"/>
          </a:xfrm>
          <a:custGeom>
            <a:avLst/>
            <a:gdLst>
              <a:gd name="connsiteX0" fmla="*/ 213730 w 213730"/>
              <a:gd name="connsiteY0" fmla="*/ 3786770 h 3992060"/>
              <a:gd name="connsiteX1" fmla="*/ 0 w 213730"/>
              <a:gd name="connsiteY1" fmla="*/ 3992060 h 3992060"/>
              <a:gd name="connsiteX2" fmla="*/ 0 w 213730"/>
              <a:gd name="connsiteY2" fmla="*/ 0 h 3992060"/>
              <a:gd name="connsiteX3" fmla="*/ 213730 w 213730"/>
              <a:gd name="connsiteY3" fmla="*/ 0 h 3992060"/>
            </a:gdLst>
            <a:ahLst/>
            <a:cxnLst/>
            <a:rect l="l" t="t" r="r" b="b"/>
            <a:pathLst>
              <a:path w="213730" h="3992060">
                <a:moveTo>
                  <a:pt x="213730" y="3786770"/>
                </a:moveTo>
                <a:lnTo>
                  <a:pt x="0" y="3992060"/>
                </a:lnTo>
                <a:lnTo>
                  <a:pt x="0" y="0"/>
                </a:lnTo>
                <a:lnTo>
                  <a:pt x="21373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899260" y="1694754"/>
            <a:ext cx="3234054" cy="1359218"/>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0" name="标题 1"/>
          <p:cNvSpPr txBox="1"/>
          <p:nvPr/>
        </p:nvSpPr>
        <p:spPr>
          <a:xfrm>
            <a:off x="5827593" y="3032064"/>
            <a:ext cx="5735178" cy="2287151"/>
          </a:xfrm>
          <a:prstGeom prst="rect">
            <a:avLst/>
          </a:prstGeom>
          <a:noFill/>
          <a:ln>
            <a:noFill/>
          </a:ln>
        </p:spPr>
        <p:txBody>
          <a:bodyPr vert="horz" wrap="square" lIns="0" tIns="0" rIns="0" bIns="0" rtlCol="0" anchor="t"/>
          <a:lstStyle/>
          <a:p>
            <a:pPr algn="r">
              <a:lnSpc>
                <a:spcPct val="130000"/>
              </a:lnSpc>
            </a:pPr>
            <a:r>
              <a:rPr kumimoji="1" lang="en-US" altLang="zh-CN" sz="4400" b="1" dirty="0" err="1">
                <a:ln w="12700">
                  <a:noFill/>
                </a:ln>
                <a:solidFill>
                  <a:srgbClr val="262626">
                    <a:alpha val="100000"/>
                  </a:srgbClr>
                </a:solidFill>
                <a:latin typeface="微软雅黑" panose="020B0503020204020204" charset="-122"/>
                <a:ea typeface="微软雅黑" panose="020B0503020204020204" charset="-122"/>
                <a:cs typeface="Source Han Sans CN Regular" panose="020B0A00000000000000" charset="-122"/>
              </a:rPr>
              <a:t>红外小目标精准识别研究</a:t>
            </a:r>
            <a:endParaRPr kumimoji="1" lang="zh-CN" altLang="en-US" b="1" dirty="0">
              <a:latin typeface="微软雅黑" panose="020B0503020204020204" charset="-122"/>
              <a:ea typeface="微软雅黑" panose="020B0503020204020204" charset="-122"/>
            </a:endParaRPr>
          </a:p>
        </p:txBody>
      </p:sp>
      <p:sp>
        <p:nvSpPr>
          <p:cNvPr id="11" name="标题 1"/>
          <p:cNvSpPr txBox="1"/>
          <p:nvPr/>
        </p:nvSpPr>
        <p:spPr>
          <a:xfrm>
            <a:off x="6236525" y="1875570"/>
            <a:ext cx="603808" cy="575529"/>
          </a:xfrm>
          <a:custGeom>
            <a:avLst/>
            <a:gdLst/>
            <a:ahLst/>
            <a:cxnLst/>
            <a:rect l="l" t="t" r="r" b="b"/>
            <a:pathLst>
              <a:path w="290322" h="235458">
                <a:moveTo>
                  <a:pt x="226314" y="0"/>
                </a:moveTo>
                <a:lnTo>
                  <a:pt x="273558" y="0"/>
                </a:lnTo>
                <a:lnTo>
                  <a:pt x="220980" y="112014"/>
                </a:lnTo>
                <a:lnTo>
                  <a:pt x="290322" y="112014"/>
                </a:lnTo>
                <a:lnTo>
                  <a:pt x="290322" y="235458"/>
                </a:lnTo>
                <a:lnTo>
                  <a:pt x="160020" y="235458"/>
                </a:lnTo>
                <a:lnTo>
                  <a:pt x="160020" y="112014"/>
                </a:lnTo>
                <a:close/>
                <a:moveTo>
                  <a:pt x="66294" y="0"/>
                </a:moveTo>
                <a:lnTo>
                  <a:pt x="113538" y="0"/>
                </a:lnTo>
                <a:lnTo>
                  <a:pt x="60960" y="112014"/>
                </a:lnTo>
                <a:lnTo>
                  <a:pt x="130302" y="112014"/>
                </a:lnTo>
                <a:lnTo>
                  <a:pt x="130302" y="235458"/>
                </a:lnTo>
                <a:lnTo>
                  <a:pt x="0" y="235458"/>
                </a:lnTo>
                <a:lnTo>
                  <a:pt x="0" y="112014"/>
                </a:lnTo>
                <a:close/>
              </a:path>
            </a:pathLst>
          </a:custGeom>
          <a:solidFill>
            <a:schemeClr val="accent1">
              <a:lumMod val="60000"/>
              <a:lumOff val="40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9684049" y="591553"/>
            <a:ext cx="1896843" cy="2462419"/>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05</a:t>
            </a:r>
            <a:endParaRPr kumimoji="1" lang="zh-CN" altLang="en-US"/>
          </a:p>
        </p:txBody>
      </p:sp>
      <p:sp>
        <p:nvSpPr>
          <p:cNvPr id="13" name="标题 1"/>
          <p:cNvSpPr txBox="1"/>
          <p:nvPr/>
        </p:nvSpPr>
        <p:spPr>
          <a:xfrm flipH="1">
            <a:off x="7710984" y="6057658"/>
            <a:ext cx="3872857" cy="341345"/>
          </a:xfrm>
          <a:custGeom>
            <a:avLst/>
            <a:gdLst>
              <a:gd name="connsiteX0" fmla="*/ 170673 w 3872857"/>
              <a:gd name="connsiteY0" fmla="*/ 0 h 341345"/>
              <a:gd name="connsiteX1" fmla="*/ 130383 w 3872857"/>
              <a:gd name="connsiteY1" fmla="*/ 130383 h 341345"/>
              <a:gd name="connsiteX2" fmla="*/ 0 w 3872857"/>
              <a:gd name="connsiteY2" fmla="*/ 130382 h 341345"/>
              <a:gd name="connsiteX3" fmla="*/ 105483 w 3872857"/>
              <a:gd name="connsiteY3" fmla="*/ 210963 h 341345"/>
              <a:gd name="connsiteX4" fmla="*/ 65192 w 3872857"/>
              <a:gd name="connsiteY4" fmla="*/ 341345 h 341345"/>
              <a:gd name="connsiteX5" fmla="*/ 170673 w 3872857"/>
              <a:gd name="connsiteY5" fmla="*/ 260763 h 341345"/>
              <a:gd name="connsiteX6" fmla="*/ 276154 w 3872857"/>
              <a:gd name="connsiteY6" fmla="*/ 341345 h 341345"/>
              <a:gd name="connsiteX7" fmla="*/ 235863 w 3872857"/>
              <a:gd name="connsiteY7" fmla="*/ 210963 h 341345"/>
              <a:gd name="connsiteX8" fmla="*/ 341346 w 3872857"/>
              <a:gd name="connsiteY8" fmla="*/ 130382 h 341345"/>
              <a:gd name="connsiteX9" fmla="*/ 210963 w 3872857"/>
              <a:gd name="connsiteY9" fmla="*/ 130383 h 341345"/>
              <a:gd name="connsiteX10" fmla="*/ 608818 w 3872857"/>
              <a:gd name="connsiteY10" fmla="*/ 0 h 341345"/>
              <a:gd name="connsiteX11" fmla="*/ 568528 w 3872857"/>
              <a:gd name="connsiteY11" fmla="*/ 130383 h 341345"/>
              <a:gd name="connsiteX12" fmla="*/ 438145 w 3872857"/>
              <a:gd name="connsiteY12" fmla="*/ 130382 h 341345"/>
              <a:gd name="connsiteX13" fmla="*/ 543628 w 3872857"/>
              <a:gd name="connsiteY13" fmla="*/ 210963 h 341345"/>
              <a:gd name="connsiteX14" fmla="*/ 503337 w 3872857"/>
              <a:gd name="connsiteY14" fmla="*/ 341345 h 341345"/>
              <a:gd name="connsiteX15" fmla="*/ 608818 w 3872857"/>
              <a:gd name="connsiteY15" fmla="*/ 260763 h 341345"/>
              <a:gd name="connsiteX16" fmla="*/ 714299 w 3872857"/>
              <a:gd name="connsiteY16" fmla="*/ 341345 h 341345"/>
              <a:gd name="connsiteX17" fmla="*/ 674008 w 3872857"/>
              <a:gd name="connsiteY17" fmla="*/ 210963 h 341345"/>
              <a:gd name="connsiteX18" fmla="*/ 779491 w 3872857"/>
              <a:gd name="connsiteY18" fmla="*/ 130382 h 341345"/>
              <a:gd name="connsiteX19" fmla="*/ 649108 w 3872857"/>
              <a:gd name="connsiteY19" fmla="*/ 130383 h 341345"/>
              <a:gd name="connsiteX20" fmla="*/ 1046963 w 3872857"/>
              <a:gd name="connsiteY20" fmla="*/ 0 h 341345"/>
              <a:gd name="connsiteX21" fmla="*/ 1006673 w 3872857"/>
              <a:gd name="connsiteY21" fmla="*/ 130383 h 341345"/>
              <a:gd name="connsiteX22" fmla="*/ 876290 w 3872857"/>
              <a:gd name="connsiteY22" fmla="*/ 130382 h 341345"/>
              <a:gd name="connsiteX23" fmla="*/ 981773 w 3872857"/>
              <a:gd name="connsiteY23" fmla="*/ 210963 h 341345"/>
              <a:gd name="connsiteX24" fmla="*/ 941482 w 3872857"/>
              <a:gd name="connsiteY24" fmla="*/ 341345 h 341345"/>
              <a:gd name="connsiteX25" fmla="*/ 1046963 w 3872857"/>
              <a:gd name="connsiteY25" fmla="*/ 260763 h 341345"/>
              <a:gd name="connsiteX26" fmla="*/ 1152444 w 3872857"/>
              <a:gd name="connsiteY26" fmla="*/ 341345 h 341345"/>
              <a:gd name="connsiteX27" fmla="*/ 1112153 w 3872857"/>
              <a:gd name="connsiteY27" fmla="*/ 210963 h 341345"/>
              <a:gd name="connsiteX28" fmla="*/ 1217636 w 3872857"/>
              <a:gd name="connsiteY28" fmla="*/ 130382 h 341345"/>
              <a:gd name="connsiteX29" fmla="*/ 1087253 w 3872857"/>
              <a:gd name="connsiteY29" fmla="*/ 130383 h 341345"/>
              <a:gd name="connsiteX30" fmla="*/ 1485108 w 3872857"/>
              <a:gd name="connsiteY30" fmla="*/ 0 h 341345"/>
              <a:gd name="connsiteX31" fmla="*/ 1444818 w 3872857"/>
              <a:gd name="connsiteY31" fmla="*/ 130383 h 341345"/>
              <a:gd name="connsiteX32" fmla="*/ 1314435 w 3872857"/>
              <a:gd name="connsiteY32" fmla="*/ 130382 h 341345"/>
              <a:gd name="connsiteX33" fmla="*/ 1419918 w 3872857"/>
              <a:gd name="connsiteY33" fmla="*/ 210963 h 341345"/>
              <a:gd name="connsiteX34" fmla="*/ 1379627 w 3872857"/>
              <a:gd name="connsiteY34" fmla="*/ 341345 h 341345"/>
              <a:gd name="connsiteX35" fmla="*/ 1485108 w 3872857"/>
              <a:gd name="connsiteY35" fmla="*/ 260763 h 341345"/>
              <a:gd name="connsiteX36" fmla="*/ 1590589 w 3872857"/>
              <a:gd name="connsiteY36" fmla="*/ 341345 h 341345"/>
              <a:gd name="connsiteX37" fmla="*/ 1550298 w 3872857"/>
              <a:gd name="connsiteY37" fmla="*/ 210963 h 341345"/>
              <a:gd name="connsiteX38" fmla="*/ 1655781 w 3872857"/>
              <a:gd name="connsiteY38" fmla="*/ 130382 h 341345"/>
              <a:gd name="connsiteX39" fmla="*/ 1525398 w 3872857"/>
              <a:gd name="connsiteY39" fmla="*/ 130383 h 341345"/>
              <a:gd name="connsiteX40" fmla="*/ 1923253 w 3872857"/>
              <a:gd name="connsiteY40" fmla="*/ 0 h 341345"/>
              <a:gd name="connsiteX41" fmla="*/ 1882963 w 3872857"/>
              <a:gd name="connsiteY41" fmla="*/ 130383 h 341345"/>
              <a:gd name="connsiteX42" fmla="*/ 1752580 w 3872857"/>
              <a:gd name="connsiteY42" fmla="*/ 130382 h 341345"/>
              <a:gd name="connsiteX43" fmla="*/ 1858063 w 3872857"/>
              <a:gd name="connsiteY43" fmla="*/ 210963 h 341345"/>
              <a:gd name="connsiteX44" fmla="*/ 1817772 w 3872857"/>
              <a:gd name="connsiteY44" fmla="*/ 341345 h 341345"/>
              <a:gd name="connsiteX45" fmla="*/ 1923253 w 3872857"/>
              <a:gd name="connsiteY45" fmla="*/ 260763 h 341345"/>
              <a:gd name="connsiteX46" fmla="*/ 2028734 w 3872857"/>
              <a:gd name="connsiteY46" fmla="*/ 341345 h 341345"/>
              <a:gd name="connsiteX47" fmla="*/ 1988443 w 3872857"/>
              <a:gd name="connsiteY47" fmla="*/ 210963 h 341345"/>
              <a:gd name="connsiteX48" fmla="*/ 2093926 w 3872857"/>
              <a:gd name="connsiteY48" fmla="*/ 130382 h 341345"/>
              <a:gd name="connsiteX49" fmla="*/ 1963543 w 3872857"/>
              <a:gd name="connsiteY49" fmla="*/ 130383 h 341345"/>
              <a:gd name="connsiteX50" fmla="*/ 2361398 w 3872857"/>
              <a:gd name="connsiteY50" fmla="*/ 0 h 341345"/>
              <a:gd name="connsiteX51" fmla="*/ 2321108 w 3872857"/>
              <a:gd name="connsiteY51" fmla="*/ 130383 h 341345"/>
              <a:gd name="connsiteX52" fmla="*/ 2190725 w 3872857"/>
              <a:gd name="connsiteY52" fmla="*/ 130382 h 341345"/>
              <a:gd name="connsiteX53" fmla="*/ 2296208 w 3872857"/>
              <a:gd name="connsiteY53" fmla="*/ 210963 h 341345"/>
              <a:gd name="connsiteX54" fmla="*/ 2255917 w 3872857"/>
              <a:gd name="connsiteY54" fmla="*/ 341345 h 341345"/>
              <a:gd name="connsiteX55" fmla="*/ 2361398 w 3872857"/>
              <a:gd name="connsiteY55" fmla="*/ 260763 h 341345"/>
              <a:gd name="connsiteX56" fmla="*/ 2466879 w 3872857"/>
              <a:gd name="connsiteY56" fmla="*/ 341345 h 341345"/>
              <a:gd name="connsiteX57" fmla="*/ 2426588 w 3872857"/>
              <a:gd name="connsiteY57" fmla="*/ 210963 h 341345"/>
              <a:gd name="connsiteX58" fmla="*/ 2532071 w 3872857"/>
              <a:gd name="connsiteY58" fmla="*/ 130382 h 341345"/>
              <a:gd name="connsiteX59" fmla="*/ 2401688 w 3872857"/>
              <a:gd name="connsiteY59" fmla="*/ 130383 h 341345"/>
              <a:gd name="connsiteX60" fmla="*/ 2825895 w 3872857"/>
              <a:gd name="connsiteY60" fmla="*/ 0 h 341345"/>
              <a:gd name="connsiteX61" fmla="*/ 2785605 w 3872857"/>
              <a:gd name="connsiteY61" fmla="*/ 130383 h 341345"/>
              <a:gd name="connsiteX62" fmla="*/ 2655222 w 3872857"/>
              <a:gd name="connsiteY62" fmla="*/ 130382 h 341345"/>
              <a:gd name="connsiteX63" fmla="*/ 2760705 w 3872857"/>
              <a:gd name="connsiteY63" fmla="*/ 210963 h 341345"/>
              <a:gd name="connsiteX64" fmla="*/ 2720414 w 3872857"/>
              <a:gd name="connsiteY64" fmla="*/ 341345 h 341345"/>
              <a:gd name="connsiteX65" fmla="*/ 2825895 w 3872857"/>
              <a:gd name="connsiteY65" fmla="*/ 260763 h 341345"/>
              <a:gd name="connsiteX66" fmla="*/ 2931376 w 3872857"/>
              <a:gd name="connsiteY66" fmla="*/ 341345 h 341345"/>
              <a:gd name="connsiteX67" fmla="*/ 2891085 w 3872857"/>
              <a:gd name="connsiteY67" fmla="*/ 210963 h 341345"/>
              <a:gd name="connsiteX68" fmla="*/ 2996568 w 3872857"/>
              <a:gd name="connsiteY68" fmla="*/ 130382 h 341345"/>
              <a:gd name="connsiteX69" fmla="*/ 2866185 w 3872857"/>
              <a:gd name="connsiteY69" fmla="*/ 130383 h 341345"/>
              <a:gd name="connsiteX70" fmla="*/ 3264039 w 3872857"/>
              <a:gd name="connsiteY70" fmla="*/ 0 h 341345"/>
              <a:gd name="connsiteX71" fmla="*/ 3223749 w 3872857"/>
              <a:gd name="connsiteY71" fmla="*/ 130383 h 341345"/>
              <a:gd name="connsiteX72" fmla="*/ 3093366 w 3872857"/>
              <a:gd name="connsiteY72" fmla="*/ 130382 h 341345"/>
              <a:gd name="connsiteX73" fmla="*/ 3198849 w 3872857"/>
              <a:gd name="connsiteY73" fmla="*/ 210963 h 341345"/>
              <a:gd name="connsiteX74" fmla="*/ 3158558 w 3872857"/>
              <a:gd name="connsiteY74" fmla="*/ 341345 h 341345"/>
              <a:gd name="connsiteX75" fmla="*/ 3264039 w 3872857"/>
              <a:gd name="connsiteY75" fmla="*/ 260763 h 341345"/>
              <a:gd name="connsiteX76" fmla="*/ 3369520 w 3872857"/>
              <a:gd name="connsiteY76" fmla="*/ 341345 h 341345"/>
              <a:gd name="connsiteX77" fmla="*/ 3329229 w 3872857"/>
              <a:gd name="connsiteY77" fmla="*/ 210963 h 341345"/>
              <a:gd name="connsiteX78" fmla="*/ 3434712 w 3872857"/>
              <a:gd name="connsiteY78" fmla="*/ 130382 h 341345"/>
              <a:gd name="connsiteX79" fmla="*/ 3304329 w 3872857"/>
              <a:gd name="connsiteY79" fmla="*/ 130383 h 341345"/>
              <a:gd name="connsiteX80" fmla="*/ 3702184 w 3872857"/>
              <a:gd name="connsiteY80" fmla="*/ 0 h 341345"/>
              <a:gd name="connsiteX81" fmla="*/ 3661894 w 3872857"/>
              <a:gd name="connsiteY81" fmla="*/ 130383 h 341345"/>
              <a:gd name="connsiteX82" fmla="*/ 3531511 w 3872857"/>
              <a:gd name="connsiteY82" fmla="*/ 130382 h 341345"/>
              <a:gd name="connsiteX83" fmla="*/ 3636994 w 3872857"/>
              <a:gd name="connsiteY83" fmla="*/ 210963 h 341345"/>
              <a:gd name="connsiteX84" fmla="*/ 3596703 w 3872857"/>
              <a:gd name="connsiteY84" fmla="*/ 341345 h 341345"/>
              <a:gd name="connsiteX85" fmla="*/ 3702184 w 3872857"/>
              <a:gd name="connsiteY85" fmla="*/ 260763 h 341345"/>
              <a:gd name="connsiteX86" fmla="*/ 3807665 w 3872857"/>
              <a:gd name="connsiteY86" fmla="*/ 341345 h 341345"/>
              <a:gd name="connsiteX87" fmla="*/ 3767374 w 3872857"/>
              <a:gd name="connsiteY87" fmla="*/ 210963 h 341345"/>
              <a:gd name="connsiteX88" fmla="*/ 3872857 w 3872857"/>
              <a:gd name="connsiteY88" fmla="*/ 130382 h 341345"/>
              <a:gd name="connsiteX89" fmla="*/ 3742474 w 3872857"/>
              <a:gd name="connsiteY89" fmla="*/ 130383 h 341345"/>
            </a:gdLst>
            <a:ahLst/>
            <a:cxnLst/>
            <a:rect l="l" t="t" r="r" b="b"/>
            <a:pathLst>
              <a:path w="3872857" h="341345">
                <a:moveTo>
                  <a:pt x="170673" y="0"/>
                </a:moveTo>
                <a:lnTo>
                  <a:pt x="130383" y="130383"/>
                </a:lnTo>
                <a:lnTo>
                  <a:pt x="0" y="130382"/>
                </a:lnTo>
                <a:lnTo>
                  <a:pt x="105483" y="210963"/>
                </a:lnTo>
                <a:lnTo>
                  <a:pt x="65192" y="341345"/>
                </a:lnTo>
                <a:lnTo>
                  <a:pt x="170673" y="260763"/>
                </a:lnTo>
                <a:lnTo>
                  <a:pt x="276154" y="341345"/>
                </a:lnTo>
                <a:lnTo>
                  <a:pt x="235863" y="210963"/>
                </a:lnTo>
                <a:lnTo>
                  <a:pt x="341346" y="130382"/>
                </a:lnTo>
                <a:lnTo>
                  <a:pt x="210963" y="130383"/>
                </a:lnTo>
                <a:close/>
                <a:moveTo>
                  <a:pt x="608818" y="0"/>
                </a:moveTo>
                <a:lnTo>
                  <a:pt x="568528" y="130383"/>
                </a:lnTo>
                <a:lnTo>
                  <a:pt x="438145" y="130382"/>
                </a:lnTo>
                <a:lnTo>
                  <a:pt x="543628" y="210963"/>
                </a:lnTo>
                <a:lnTo>
                  <a:pt x="503337" y="341345"/>
                </a:lnTo>
                <a:lnTo>
                  <a:pt x="608818" y="260763"/>
                </a:lnTo>
                <a:lnTo>
                  <a:pt x="714299" y="341345"/>
                </a:lnTo>
                <a:lnTo>
                  <a:pt x="674008" y="210963"/>
                </a:lnTo>
                <a:lnTo>
                  <a:pt x="779491" y="130382"/>
                </a:lnTo>
                <a:lnTo>
                  <a:pt x="649108" y="130383"/>
                </a:lnTo>
                <a:close/>
                <a:moveTo>
                  <a:pt x="1046963" y="0"/>
                </a:moveTo>
                <a:lnTo>
                  <a:pt x="1006673" y="130383"/>
                </a:lnTo>
                <a:lnTo>
                  <a:pt x="876290" y="130382"/>
                </a:lnTo>
                <a:lnTo>
                  <a:pt x="981773" y="210963"/>
                </a:lnTo>
                <a:lnTo>
                  <a:pt x="941482" y="341345"/>
                </a:lnTo>
                <a:lnTo>
                  <a:pt x="1046963" y="260763"/>
                </a:lnTo>
                <a:lnTo>
                  <a:pt x="1152444" y="341345"/>
                </a:lnTo>
                <a:lnTo>
                  <a:pt x="1112153" y="210963"/>
                </a:lnTo>
                <a:lnTo>
                  <a:pt x="1217636" y="130382"/>
                </a:lnTo>
                <a:lnTo>
                  <a:pt x="1087253" y="130383"/>
                </a:lnTo>
                <a:close/>
                <a:moveTo>
                  <a:pt x="1485108" y="0"/>
                </a:moveTo>
                <a:lnTo>
                  <a:pt x="1444818" y="130383"/>
                </a:lnTo>
                <a:lnTo>
                  <a:pt x="1314435" y="130382"/>
                </a:lnTo>
                <a:lnTo>
                  <a:pt x="1419918" y="210963"/>
                </a:lnTo>
                <a:lnTo>
                  <a:pt x="1379627" y="341345"/>
                </a:lnTo>
                <a:lnTo>
                  <a:pt x="1485108" y="260763"/>
                </a:lnTo>
                <a:lnTo>
                  <a:pt x="1590589" y="341345"/>
                </a:lnTo>
                <a:lnTo>
                  <a:pt x="1550298" y="210963"/>
                </a:lnTo>
                <a:lnTo>
                  <a:pt x="1655781" y="130382"/>
                </a:lnTo>
                <a:lnTo>
                  <a:pt x="1525398" y="130383"/>
                </a:lnTo>
                <a:close/>
                <a:moveTo>
                  <a:pt x="1923253" y="0"/>
                </a:moveTo>
                <a:lnTo>
                  <a:pt x="1882963" y="130383"/>
                </a:lnTo>
                <a:lnTo>
                  <a:pt x="1752580" y="130382"/>
                </a:lnTo>
                <a:lnTo>
                  <a:pt x="1858063" y="210963"/>
                </a:lnTo>
                <a:lnTo>
                  <a:pt x="1817772" y="341345"/>
                </a:lnTo>
                <a:lnTo>
                  <a:pt x="1923253" y="260763"/>
                </a:lnTo>
                <a:lnTo>
                  <a:pt x="2028734" y="341345"/>
                </a:lnTo>
                <a:lnTo>
                  <a:pt x="1988443" y="210963"/>
                </a:lnTo>
                <a:lnTo>
                  <a:pt x="2093926" y="130382"/>
                </a:lnTo>
                <a:lnTo>
                  <a:pt x="1963543" y="130383"/>
                </a:lnTo>
                <a:close/>
                <a:moveTo>
                  <a:pt x="2361398" y="0"/>
                </a:moveTo>
                <a:lnTo>
                  <a:pt x="2321108" y="130383"/>
                </a:lnTo>
                <a:lnTo>
                  <a:pt x="2190725" y="130382"/>
                </a:lnTo>
                <a:lnTo>
                  <a:pt x="2296208" y="210963"/>
                </a:lnTo>
                <a:lnTo>
                  <a:pt x="2255917" y="341345"/>
                </a:lnTo>
                <a:lnTo>
                  <a:pt x="2361398" y="260763"/>
                </a:lnTo>
                <a:lnTo>
                  <a:pt x="2466879" y="341345"/>
                </a:lnTo>
                <a:lnTo>
                  <a:pt x="2426588" y="210963"/>
                </a:lnTo>
                <a:lnTo>
                  <a:pt x="2532071" y="130382"/>
                </a:lnTo>
                <a:lnTo>
                  <a:pt x="2401688" y="130383"/>
                </a:lnTo>
                <a:close/>
                <a:moveTo>
                  <a:pt x="2825895" y="0"/>
                </a:moveTo>
                <a:lnTo>
                  <a:pt x="2785605" y="130383"/>
                </a:lnTo>
                <a:lnTo>
                  <a:pt x="2655222" y="130382"/>
                </a:lnTo>
                <a:lnTo>
                  <a:pt x="2760705" y="210963"/>
                </a:lnTo>
                <a:lnTo>
                  <a:pt x="2720414" y="341345"/>
                </a:lnTo>
                <a:lnTo>
                  <a:pt x="2825895" y="260763"/>
                </a:lnTo>
                <a:lnTo>
                  <a:pt x="2931376" y="341345"/>
                </a:lnTo>
                <a:lnTo>
                  <a:pt x="2891085" y="210963"/>
                </a:lnTo>
                <a:lnTo>
                  <a:pt x="2996568" y="130382"/>
                </a:lnTo>
                <a:lnTo>
                  <a:pt x="2866185" y="130383"/>
                </a:lnTo>
                <a:close/>
                <a:moveTo>
                  <a:pt x="3264039" y="0"/>
                </a:moveTo>
                <a:lnTo>
                  <a:pt x="3223749" y="130383"/>
                </a:lnTo>
                <a:lnTo>
                  <a:pt x="3093366" y="130382"/>
                </a:lnTo>
                <a:lnTo>
                  <a:pt x="3198849" y="210963"/>
                </a:lnTo>
                <a:lnTo>
                  <a:pt x="3158558" y="341345"/>
                </a:lnTo>
                <a:lnTo>
                  <a:pt x="3264039" y="260763"/>
                </a:lnTo>
                <a:lnTo>
                  <a:pt x="3369520" y="341345"/>
                </a:lnTo>
                <a:lnTo>
                  <a:pt x="3329229" y="210963"/>
                </a:lnTo>
                <a:lnTo>
                  <a:pt x="3434712" y="130382"/>
                </a:lnTo>
                <a:lnTo>
                  <a:pt x="3304329" y="130383"/>
                </a:lnTo>
                <a:close/>
                <a:moveTo>
                  <a:pt x="3702184" y="0"/>
                </a:moveTo>
                <a:lnTo>
                  <a:pt x="3661894" y="130383"/>
                </a:lnTo>
                <a:lnTo>
                  <a:pt x="3531511" y="130382"/>
                </a:lnTo>
                <a:lnTo>
                  <a:pt x="3636994" y="210963"/>
                </a:lnTo>
                <a:lnTo>
                  <a:pt x="3596703" y="341345"/>
                </a:lnTo>
                <a:lnTo>
                  <a:pt x="3702184" y="260763"/>
                </a:lnTo>
                <a:lnTo>
                  <a:pt x="3807665" y="341345"/>
                </a:lnTo>
                <a:lnTo>
                  <a:pt x="3767374" y="210963"/>
                </a:lnTo>
                <a:lnTo>
                  <a:pt x="3872857" y="130382"/>
                </a:lnTo>
                <a:lnTo>
                  <a:pt x="3742474" y="130383"/>
                </a:lnTo>
                <a:close/>
              </a:path>
            </a:pathLst>
          </a:custGeom>
          <a:gradFill>
            <a:gsLst>
              <a:gs pos="0">
                <a:schemeClr val="accent1">
                  <a:lumMod val="60000"/>
                  <a:lumOff val="40000"/>
                </a:schemeClr>
              </a:gs>
              <a:gs pos="4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154983">
            <a:off x="10610070" y="535519"/>
            <a:ext cx="903658" cy="914359"/>
          </a:xfrm>
          <a:custGeom>
            <a:avLst/>
            <a:gdLst>
              <a:gd name="connsiteX0" fmla="*/ 579459 w 4032510"/>
              <a:gd name="connsiteY0" fmla="*/ 3167164 h 4080267"/>
              <a:gd name="connsiteX1" fmla="*/ 520912 w 4032510"/>
              <a:gd name="connsiteY1" fmla="*/ 3216790 h 4080267"/>
              <a:gd name="connsiteX2" fmla="*/ 538937 w 4032510"/>
              <a:gd name="connsiteY2" fmla="*/ 3238056 h 4080267"/>
              <a:gd name="connsiteX3" fmla="*/ 568549 w 4032510"/>
              <a:gd name="connsiteY3" fmla="*/ 3255027 h 4080267"/>
              <a:gd name="connsiteX4" fmla="*/ 598513 w 4032510"/>
              <a:gd name="connsiteY4" fmla="*/ 3245532 h 4080267"/>
              <a:gd name="connsiteX5" fmla="*/ 598152 w 4032510"/>
              <a:gd name="connsiteY5" fmla="*/ 3189218 h 4080267"/>
              <a:gd name="connsiteX6" fmla="*/ 1198841 w 4032510"/>
              <a:gd name="connsiteY6" fmla="*/ 3685964 h 4080267"/>
              <a:gd name="connsiteX7" fmla="*/ 1175937 w 4032510"/>
              <a:gd name="connsiteY7" fmla="*/ 3666920 h 4080267"/>
              <a:gd name="connsiteX8" fmla="*/ 1117887 w 4032510"/>
              <a:gd name="connsiteY8" fmla="*/ 3664084 h 4080267"/>
              <a:gd name="connsiteX9" fmla="*/ 1070784 w 4032510"/>
              <a:gd name="connsiteY9" fmla="*/ 3711721 h 4080267"/>
              <a:gd name="connsiteX10" fmla="*/ 1057455 w 4032510"/>
              <a:gd name="connsiteY10" fmla="*/ 3776661 h 4080267"/>
              <a:gd name="connsiteX11" fmla="*/ 1091264 w 4032510"/>
              <a:gd name="connsiteY11" fmla="*/ 3822640 h 4080267"/>
              <a:gd name="connsiteX12" fmla="*/ 1148257 w 4032510"/>
              <a:gd name="connsiteY12" fmla="*/ 3826180 h 4080267"/>
              <a:gd name="connsiteX13" fmla="*/ 1194545 w 4032510"/>
              <a:gd name="connsiteY13" fmla="*/ 3778791 h 4080267"/>
              <a:gd name="connsiteX14" fmla="*/ 1209533 w 4032510"/>
              <a:gd name="connsiteY14" fmla="*/ 3712201 h 4080267"/>
              <a:gd name="connsiteX15" fmla="*/ 1198841 w 4032510"/>
              <a:gd name="connsiteY15" fmla="*/ 3685964 h 4080267"/>
              <a:gd name="connsiteX16" fmla="*/ 989466 w 4032510"/>
              <a:gd name="connsiteY16" fmla="*/ 3496720 h 4080267"/>
              <a:gd name="connsiteX17" fmla="*/ 861794 w 4032510"/>
              <a:gd name="connsiteY17" fmla="*/ 3676000 h 4080267"/>
              <a:gd name="connsiteX18" fmla="*/ 942952 w 4032510"/>
              <a:gd name="connsiteY18" fmla="*/ 3733797 h 4080267"/>
              <a:gd name="connsiteX19" fmla="*/ 916001 w 4032510"/>
              <a:gd name="connsiteY19" fmla="*/ 3771643 h 4080267"/>
              <a:gd name="connsiteX20" fmla="*/ 788585 w 4032510"/>
              <a:gd name="connsiteY20" fmla="*/ 3680905 h 4080267"/>
              <a:gd name="connsiteX21" fmla="*/ 943209 w 4032510"/>
              <a:gd name="connsiteY21" fmla="*/ 3463779 h 4080267"/>
              <a:gd name="connsiteX22" fmla="*/ 575688 w 4032510"/>
              <a:gd name="connsiteY22" fmla="*/ 3095916 h 4080267"/>
              <a:gd name="connsiteX23" fmla="*/ 636107 w 4032510"/>
              <a:gd name="connsiteY23" fmla="*/ 3167197 h 4080267"/>
              <a:gd name="connsiteX24" fmla="*/ 642506 w 4032510"/>
              <a:gd name="connsiteY24" fmla="*/ 3286521 h 4080267"/>
              <a:gd name="connsiteX25" fmla="*/ 596639 w 4032510"/>
              <a:gd name="connsiteY25" fmla="*/ 3304532 h 4080267"/>
              <a:gd name="connsiteX26" fmla="*/ 547449 w 4032510"/>
              <a:gd name="connsiteY26" fmla="*/ 3288816 h 4080267"/>
              <a:gd name="connsiteX27" fmla="*/ 546924 w 4032510"/>
              <a:gd name="connsiteY27" fmla="*/ 3289261 h 4080267"/>
              <a:gd name="connsiteX28" fmla="*/ 542315 w 4032510"/>
              <a:gd name="connsiteY28" fmla="*/ 3346631 h 4080267"/>
              <a:gd name="connsiteX29" fmla="*/ 514552 w 4032510"/>
              <a:gd name="connsiteY29" fmla="*/ 3436034 h 4080267"/>
              <a:gd name="connsiteX30" fmla="*/ 472270 w 4032510"/>
              <a:gd name="connsiteY30" fmla="*/ 3386151 h 4080267"/>
              <a:gd name="connsiteX31" fmla="*/ 498134 w 4032510"/>
              <a:gd name="connsiteY31" fmla="*/ 3309412 h 4080267"/>
              <a:gd name="connsiteX32" fmla="*/ 505582 w 4032510"/>
              <a:gd name="connsiteY32" fmla="*/ 3275352 h 4080267"/>
              <a:gd name="connsiteX33" fmla="*/ 498959 w 4032510"/>
              <a:gd name="connsiteY33" fmla="*/ 3257956 h 4080267"/>
              <a:gd name="connsiteX34" fmla="*/ 487832 w 4032510"/>
              <a:gd name="connsiteY34" fmla="*/ 3244829 h 4080267"/>
              <a:gd name="connsiteX35" fmla="*/ 409070 w 4032510"/>
              <a:gd name="connsiteY35" fmla="*/ 3311590 h 4080267"/>
              <a:gd name="connsiteX36" fmla="*/ 372351 w 4032510"/>
              <a:gd name="connsiteY36" fmla="*/ 3268271 h 4080267"/>
              <a:gd name="connsiteX37" fmla="*/ 1241629 w 4032510"/>
              <a:gd name="connsiteY37" fmla="*/ 3656913 h 4080267"/>
              <a:gd name="connsiteX38" fmla="*/ 1263899 w 4032510"/>
              <a:gd name="connsiteY38" fmla="*/ 3701085 h 4080267"/>
              <a:gd name="connsiteX39" fmla="*/ 1248718 w 4032510"/>
              <a:gd name="connsiteY39" fmla="*/ 3803737 h 4080267"/>
              <a:gd name="connsiteX40" fmla="*/ 1169227 w 4032510"/>
              <a:gd name="connsiteY40" fmla="*/ 3875949 h 4080267"/>
              <a:gd name="connsiteX41" fmla="*/ 1067221 w 4032510"/>
              <a:gd name="connsiteY41" fmla="*/ 3865596 h 4080267"/>
              <a:gd name="connsiteX42" fmla="*/ 1002720 w 4032510"/>
              <a:gd name="connsiteY42" fmla="*/ 3788652 h 4080267"/>
              <a:gd name="connsiteX43" fmla="*/ 1016622 w 4032510"/>
              <a:gd name="connsiteY43" fmla="*/ 3686390 h 4080267"/>
              <a:gd name="connsiteX44" fmla="*/ 1096819 w 4032510"/>
              <a:gd name="connsiteY44" fmla="*/ 3613581 h 4080267"/>
              <a:gd name="connsiteX45" fmla="*/ 1200586 w 4032510"/>
              <a:gd name="connsiteY45" fmla="*/ 3624287 h 4080267"/>
              <a:gd name="connsiteX46" fmla="*/ 1241629 w 4032510"/>
              <a:gd name="connsiteY46" fmla="*/ 3656913 h 4080267"/>
              <a:gd name="connsiteX47" fmla="*/ 423042 w 4032510"/>
              <a:gd name="connsiteY47" fmla="*/ 2858602 h 4080267"/>
              <a:gd name="connsiteX48" fmla="*/ 453250 w 4032510"/>
              <a:gd name="connsiteY48" fmla="*/ 2906891 h 4080267"/>
              <a:gd name="connsiteX49" fmla="*/ 321515 w 4032510"/>
              <a:gd name="connsiteY49" fmla="*/ 2989304 h 4080267"/>
              <a:gd name="connsiteX50" fmla="*/ 292893 w 4032510"/>
              <a:gd name="connsiteY50" fmla="*/ 3069119 h 4080267"/>
              <a:gd name="connsiteX51" fmla="*/ 374688 w 4032510"/>
              <a:gd name="connsiteY51" fmla="*/ 3078843 h 4080267"/>
              <a:gd name="connsiteX52" fmla="*/ 508466 w 4032510"/>
              <a:gd name="connsiteY52" fmla="*/ 2995152 h 4080267"/>
              <a:gd name="connsiteX53" fmla="*/ 538584 w 4032510"/>
              <a:gd name="connsiteY53" fmla="*/ 3043295 h 4080267"/>
              <a:gd name="connsiteX54" fmla="*/ 409766 w 4032510"/>
              <a:gd name="connsiteY54" fmla="*/ 3123883 h 4080267"/>
              <a:gd name="connsiteX55" fmla="*/ 249891 w 4032510"/>
              <a:gd name="connsiteY55" fmla="*/ 3093179 h 4080267"/>
              <a:gd name="connsiteX56" fmla="*/ 291598 w 4032510"/>
              <a:gd name="connsiteY56" fmla="*/ 2940833 h 4080267"/>
              <a:gd name="connsiteX57" fmla="*/ 1540860 w 4032510"/>
              <a:gd name="connsiteY57" fmla="*/ 3779861 h 4080267"/>
              <a:gd name="connsiteX58" fmla="*/ 1523311 w 4032510"/>
              <a:gd name="connsiteY58" fmla="*/ 3830784 h 4080267"/>
              <a:gd name="connsiteX59" fmla="*/ 1457614 w 4032510"/>
              <a:gd name="connsiteY59" fmla="*/ 3789032 h 4080267"/>
              <a:gd name="connsiteX60" fmla="*/ 1390370 w 4032510"/>
              <a:gd name="connsiteY60" fmla="*/ 3792433 h 4080267"/>
              <a:gd name="connsiteX61" fmla="*/ 1346170 w 4032510"/>
              <a:gd name="connsiteY61" fmla="*/ 3847276 h 4080267"/>
              <a:gd name="connsiteX62" fmla="*/ 1345339 w 4032510"/>
              <a:gd name="connsiteY62" fmla="*/ 3915973 h 4080267"/>
              <a:gd name="connsiteX63" fmla="*/ 1393436 w 4032510"/>
              <a:gd name="connsiteY63" fmla="*/ 3957302 h 4080267"/>
              <a:gd name="connsiteX64" fmla="*/ 1430007 w 4032510"/>
              <a:gd name="connsiteY64" fmla="*/ 3962624 h 4080267"/>
              <a:gd name="connsiteX65" fmla="*/ 1447837 w 4032510"/>
              <a:gd name="connsiteY65" fmla="*/ 3910888 h 4080267"/>
              <a:gd name="connsiteX66" fmla="*/ 1396914 w 4032510"/>
              <a:gd name="connsiteY66" fmla="*/ 3893339 h 4080267"/>
              <a:gd name="connsiteX67" fmla="*/ 1411771 w 4032510"/>
              <a:gd name="connsiteY67" fmla="*/ 3850226 h 4080267"/>
              <a:gd name="connsiteX68" fmla="*/ 1516382 w 4032510"/>
              <a:gd name="connsiteY68" fmla="*/ 3886277 h 4080267"/>
              <a:gd name="connsiteX69" fmla="*/ 1473211 w 4032510"/>
              <a:gd name="connsiteY69" fmla="*/ 4011550 h 4080267"/>
              <a:gd name="connsiteX70" fmla="*/ 1375084 w 4032510"/>
              <a:gd name="connsiteY70" fmla="*/ 4001578 h 4080267"/>
              <a:gd name="connsiteX71" fmla="*/ 1291733 w 4032510"/>
              <a:gd name="connsiteY71" fmla="*/ 3934995 h 4080267"/>
              <a:gd name="connsiteX72" fmla="*/ 1288819 w 4032510"/>
              <a:gd name="connsiteY72" fmla="*/ 3830424 h 4080267"/>
              <a:gd name="connsiteX73" fmla="*/ 1360521 w 4032510"/>
              <a:gd name="connsiteY73" fmla="*/ 3746744 h 4080267"/>
              <a:gd name="connsiteX74" fmla="*/ 1474339 w 4032510"/>
              <a:gd name="connsiteY74" fmla="*/ 3744195 h 4080267"/>
              <a:gd name="connsiteX75" fmla="*/ 1540860 w 4032510"/>
              <a:gd name="connsiteY75" fmla="*/ 3779861 h 4080267"/>
              <a:gd name="connsiteX76" fmla="*/ 297682 w 4032510"/>
              <a:gd name="connsiteY76" fmla="*/ 2697485 h 4080267"/>
              <a:gd name="connsiteX77" fmla="*/ 271780 w 4032510"/>
              <a:gd name="connsiteY77" fmla="*/ 2683651 h 4080267"/>
              <a:gd name="connsiteX78" fmla="*/ 205153 w 4032510"/>
              <a:gd name="connsiteY78" fmla="*/ 2690642 h 4080267"/>
              <a:gd name="connsiteX79" fmla="*/ 153683 w 4032510"/>
              <a:gd name="connsiteY79" fmla="*/ 2732424 h 4080267"/>
              <a:gd name="connsiteX80" fmla="*/ 150690 w 4032510"/>
              <a:gd name="connsiteY80" fmla="*/ 2789417 h 4080267"/>
              <a:gd name="connsiteX81" fmla="*/ 192529 w 4032510"/>
              <a:gd name="connsiteY81" fmla="*/ 2828278 h 4080267"/>
              <a:gd name="connsiteX82" fmla="*/ 258368 w 4032510"/>
              <a:gd name="connsiteY82" fmla="*/ 2820963 h 4080267"/>
              <a:gd name="connsiteX83" fmla="*/ 312168 w 4032510"/>
              <a:gd name="connsiteY83" fmla="*/ 2778957 h 4080267"/>
              <a:gd name="connsiteX84" fmla="*/ 314882 w 4032510"/>
              <a:gd name="connsiteY84" fmla="*/ 2722639 h 4080267"/>
              <a:gd name="connsiteX85" fmla="*/ 297682 w 4032510"/>
              <a:gd name="connsiteY85" fmla="*/ 2697485 h 4080267"/>
              <a:gd name="connsiteX86" fmla="*/ 331045 w 4032510"/>
              <a:gd name="connsiteY86" fmla="*/ 2659059 h 4080267"/>
              <a:gd name="connsiteX87" fmla="*/ 360970 w 4032510"/>
              <a:gd name="connsiteY87" fmla="*/ 2705288 h 4080267"/>
              <a:gd name="connsiteX88" fmla="*/ 361264 w 4032510"/>
              <a:gd name="connsiteY88" fmla="*/ 2804817 h 4080267"/>
              <a:gd name="connsiteX89" fmla="*/ 284457 w 4032510"/>
              <a:gd name="connsiteY89" fmla="*/ 2874594 h 4080267"/>
              <a:gd name="connsiteX90" fmla="*/ 177205 w 4032510"/>
              <a:gd name="connsiteY90" fmla="*/ 2880065 h 4080267"/>
              <a:gd name="connsiteX91" fmla="*/ 104867 w 4032510"/>
              <a:gd name="connsiteY91" fmla="*/ 2807403 h 4080267"/>
              <a:gd name="connsiteX92" fmla="*/ 103747 w 4032510"/>
              <a:gd name="connsiteY92" fmla="*/ 2707007 h 4080267"/>
              <a:gd name="connsiteX93" fmla="*/ 179315 w 4032510"/>
              <a:gd name="connsiteY93" fmla="*/ 2636720 h 4080267"/>
              <a:gd name="connsiteX94" fmla="*/ 287493 w 4032510"/>
              <a:gd name="connsiteY94" fmla="*/ 2631236 h 4080267"/>
              <a:gd name="connsiteX95" fmla="*/ 331045 w 4032510"/>
              <a:gd name="connsiteY95" fmla="*/ 2659059 h 4080267"/>
              <a:gd name="connsiteX96" fmla="*/ 1733720 w 4032510"/>
              <a:gd name="connsiteY96" fmla="*/ 3865745 h 4080267"/>
              <a:gd name="connsiteX97" fmla="*/ 1705915 w 4032510"/>
              <a:gd name="connsiteY97" fmla="*/ 3855059 h 4080267"/>
              <a:gd name="connsiteX98" fmla="*/ 1650026 w 4032510"/>
              <a:gd name="connsiteY98" fmla="*/ 3871005 h 4080267"/>
              <a:gd name="connsiteX99" fmla="*/ 1620704 w 4032510"/>
              <a:gd name="connsiteY99" fmla="*/ 3931240 h 4080267"/>
              <a:gd name="connsiteX100" fmla="*/ 1628922 w 4032510"/>
              <a:gd name="connsiteY100" fmla="*/ 3997021 h 4080267"/>
              <a:gd name="connsiteX101" fmla="*/ 1675700 w 4032510"/>
              <a:gd name="connsiteY101" fmla="*/ 4029717 h 4080267"/>
              <a:gd name="connsiteX102" fmla="*/ 1730813 w 4032510"/>
              <a:gd name="connsiteY102" fmla="*/ 4014779 h 4080267"/>
              <a:gd name="connsiteX103" fmla="*/ 1759444 w 4032510"/>
              <a:gd name="connsiteY103" fmla="*/ 3955041 h 4080267"/>
              <a:gd name="connsiteX104" fmla="*/ 1752267 w 4032510"/>
              <a:gd name="connsiteY104" fmla="*/ 3887162 h 4080267"/>
              <a:gd name="connsiteX105" fmla="*/ 1733720 w 4032510"/>
              <a:gd name="connsiteY105" fmla="*/ 3865745 h 4080267"/>
              <a:gd name="connsiteX106" fmla="*/ 1764920 w 4032510"/>
              <a:gd name="connsiteY106" fmla="*/ 3824498 h 4080267"/>
              <a:gd name="connsiteX107" fmla="*/ 1800188 w 4032510"/>
              <a:gd name="connsiteY107" fmla="*/ 3859186 h 4080267"/>
              <a:gd name="connsiteX108" fmla="*/ 1818757 w 4032510"/>
              <a:gd name="connsiteY108" fmla="*/ 3961280 h 4080267"/>
              <a:gd name="connsiteX109" fmla="*/ 1766648 w 4032510"/>
              <a:gd name="connsiteY109" fmla="*/ 4055183 h 4080267"/>
              <a:gd name="connsiteX110" fmla="*/ 1666715 w 4032510"/>
              <a:gd name="connsiteY110" fmla="*/ 4078117 h 4080267"/>
              <a:gd name="connsiteX111" fmla="*/ 1580932 w 4032510"/>
              <a:gd name="connsiteY111" fmla="*/ 4025945 h 4080267"/>
              <a:gd name="connsiteX112" fmla="*/ 1561277 w 4032510"/>
              <a:gd name="connsiteY112" fmla="*/ 3924632 h 4080267"/>
              <a:gd name="connsiteX113" fmla="*/ 1613864 w 4032510"/>
              <a:gd name="connsiteY113" fmla="*/ 3829936 h 4080267"/>
              <a:gd name="connsiteX114" fmla="*/ 1715578 w 4032510"/>
              <a:gd name="connsiteY114" fmla="*/ 3806771 h 4080267"/>
              <a:gd name="connsiteX115" fmla="*/ 1764920 w 4032510"/>
              <a:gd name="connsiteY115" fmla="*/ 3824498 h 4080267"/>
              <a:gd name="connsiteX116" fmla="*/ 253945 w 4032510"/>
              <a:gd name="connsiteY116" fmla="*/ 2356870 h 4080267"/>
              <a:gd name="connsiteX117" fmla="*/ 268874 w 4032510"/>
              <a:gd name="connsiteY117" fmla="*/ 2420003 h 4080267"/>
              <a:gd name="connsiteX118" fmla="*/ 180032 w 4032510"/>
              <a:gd name="connsiteY118" fmla="*/ 2486988 h 4080267"/>
              <a:gd name="connsiteX119" fmla="*/ 161067 w 4032510"/>
              <a:gd name="connsiteY119" fmla="*/ 2498016 h 4080267"/>
              <a:gd name="connsiteX120" fmla="*/ 161225 w 4032510"/>
              <a:gd name="connsiteY120" fmla="*/ 2498685 h 4080267"/>
              <a:gd name="connsiteX121" fmla="*/ 182460 w 4032510"/>
              <a:gd name="connsiteY121" fmla="*/ 2499499 h 4080267"/>
              <a:gd name="connsiteX122" fmla="*/ 292675 w 4032510"/>
              <a:gd name="connsiteY122" fmla="*/ 2520650 h 4080267"/>
              <a:gd name="connsiteX123" fmla="*/ 306536 w 4032510"/>
              <a:gd name="connsiteY123" fmla="*/ 2579262 h 4080267"/>
              <a:gd name="connsiteX124" fmla="*/ 119703 w 4032510"/>
              <a:gd name="connsiteY124" fmla="*/ 2533968 h 4080267"/>
              <a:gd name="connsiteX125" fmla="*/ 27096 w 4032510"/>
              <a:gd name="connsiteY125" fmla="*/ 2555868 h 4080267"/>
              <a:gd name="connsiteX126" fmla="*/ 14027 w 4032510"/>
              <a:gd name="connsiteY126" fmla="*/ 2500605 h 4080267"/>
              <a:gd name="connsiteX127" fmla="*/ 105630 w 4032510"/>
              <a:gd name="connsiteY127" fmla="*/ 2478943 h 4080267"/>
              <a:gd name="connsiteX128" fmla="*/ 2422112 w 4032510"/>
              <a:gd name="connsiteY128" fmla="*/ 3378031 h 4080267"/>
              <a:gd name="connsiteX129" fmla="*/ 2415042 w 4032510"/>
              <a:gd name="connsiteY129" fmla="*/ 3380324 h 4080267"/>
              <a:gd name="connsiteX130" fmla="*/ 2413600 w 4032510"/>
              <a:gd name="connsiteY130" fmla="*/ 3381520 h 4080267"/>
              <a:gd name="connsiteX131" fmla="*/ 926003 w 4032510"/>
              <a:gd name="connsiteY131" fmla="*/ 1981127 h 4080267"/>
              <a:gd name="connsiteX132" fmla="*/ 900381 w 4032510"/>
              <a:gd name="connsiteY132" fmla="*/ 2010863 h 4080267"/>
              <a:gd name="connsiteX133" fmla="*/ 2187847 w 4032510"/>
              <a:gd name="connsiteY133" fmla="*/ 3120226 h 4080267"/>
              <a:gd name="connsiteX134" fmla="*/ 2202255 w 4032510"/>
              <a:gd name="connsiteY134" fmla="*/ 3103505 h 4080267"/>
              <a:gd name="connsiteX135" fmla="*/ 2200253 w 4032510"/>
              <a:gd name="connsiteY135" fmla="*/ 3079103 h 4080267"/>
              <a:gd name="connsiteX136" fmla="*/ 935834 w 4032510"/>
              <a:gd name="connsiteY136" fmla="*/ 1989599 h 4080267"/>
              <a:gd name="connsiteX137" fmla="*/ 926003 w 4032510"/>
              <a:gd name="connsiteY137" fmla="*/ 1981127 h 4080267"/>
              <a:gd name="connsiteX138" fmla="*/ 2177778 w 4032510"/>
              <a:gd name="connsiteY138" fmla="*/ 2960234 h 4080267"/>
              <a:gd name="connsiteX139" fmla="*/ 1897309 w 4032510"/>
              <a:gd name="connsiteY139" fmla="*/ 2718631 h 4080267"/>
              <a:gd name="connsiteX140" fmla="*/ 1889743 w 4032510"/>
              <a:gd name="connsiteY140" fmla="*/ 2712663 h 4080267"/>
              <a:gd name="connsiteX141" fmla="*/ 1859657 w 4032510"/>
              <a:gd name="connsiteY141" fmla="*/ 2718899 h 4080267"/>
              <a:gd name="connsiteX142" fmla="*/ 2182279 w 4032510"/>
              <a:gd name="connsiteY142" fmla="*/ 2996891 h 4080267"/>
              <a:gd name="connsiteX143" fmla="*/ 2177778 w 4032510"/>
              <a:gd name="connsiteY143" fmla="*/ 2960234 h 4080267"/>
              <a:gd name="connsiteX144" fmla="*/ 1462465 w 4032510"/>
              <a:gd name="connsiteY144" fmla="*/ 2343875 h 4080267"/>
              <a:gd name="connsiteX145" fmla="*/ 1452985 w 4032510"/>
              <a:gd name="connsiteY145" fmla="*/ 2336462 h 4080267"/>
              <a:gd name="connsiteX146" fmla="*/ 1423549 w 4032510"/>
              <a:gd name="connsiteY146" fmla="*/ 2342433 h 4080267"/>
              <a:gd name="connsiteX147" fmla="*/ 1771272 w 4032510"/>
              <a:gd name="connsiteY147" fmla="*/ 2642054 h 4080267"/>
              <a:gd name="connsiteX148" fmla="*/ 1770809 w 4032510"/>
              <a:gd name="connsiteY148" fmla="*/ 2609838 h 4080267"/>
              <a:gd name="connsiteX149" fmla="*/ 1763652 w 4032510"/>
              <a:gd name="connsiteY149" fmla="*/ 2603396 h 4080267"/>
              <a:gd name="connsiteX150" fmla="*/ 1462465 w 4032510"/>
              <a:gd name="connsiteY150" fmla="*/ 2343875 h 4080267"/>
              <a:gd name="connsiteX151" fmla="*/ 1060991 w 4032510"/>
              <a:gd name="connsiteY151" fmla="*/ 1997939 h 4080267"/>
              <a:gd name="connsiteX152" fmla="*/ 1052472 w 4032510"/>
              <a:gd name="connsiteY152" fmla="*/ 1991285 h 4080267"/>
              <a:gd name="connsiteX153" fmla="*/ 1022280 w 4032510"/>
              <a:gd name="connsiteY153" fmla="*/ 1997155 h 4080267"/>
              <a:gd name="connsiteX154" fmla="*/ 1342968 w 4032510"/>
              <a:gd name="connsiteY154" fmla="*/ 2273480 h 4080267"/>
              <a:gd name="connsiteX155" fmla="*/ 1345268 w 4032510"/>
              <a:gd name="connsiteY155" fmla="*/ 2243921 h 4080267"/>
              <a:gd name="connsiteX156" fmla="*/ 1335785 w 4032510"/>
              <a:gd name="connsiteY156" fmla="*/ 2234719 h 4080267"/>
              <a:gd name="connsiteX157" fmla="*/ 1060991 w 4032510"/>
              <a:gd name="connsiteY157" fmla="*/ 1997939 h 4080267"/>
              <a:gd name="connsiteX158" fmla="*/ 2839058 w 4032510"/>
              <a:gd name="connsiteY158" fmla="*/ 1994956 h 4080267"/>
              <a:gd name="connsiteX159" fmla="*/ 2842412 w 4032510"/>
              <a:gd name="connsiteY159" fmla="*/ 2024714 h 4080267"/>
              <a:gd name="connsiteX160" fmla="*/ 2833646 w 4032510"/>
              <a:gd name="connsiteY160" fmla="*/ 2035784 h 4080267"/>
              <a:gd name="connsiteX161" fmla="*/ 2506133 w 4032510"/>
              <a:gd name="connsiteY161" fmla="*/ 2415876 h 4080267"/>
              <a:gd name="connsiteX162" fmla="*/ 2180104 w 4032510"/>
              <a:gd name="connsiteY162" fmla="*/ 2794086 h 4080267"/>
              <a:gd name="connsiteX163" fmla="*/ 2165277 w 4032510"/>
              <a:gd name="connsiteY163" fmla="*/ 2807218 h 4080267"/>
              <a:gd name="connsiteX164" fmla="*/ 2138695 w 4032510"/>
              <a:gd name="connsiteY164" fmla="*/ 2804173 h 4080267"/>
              <a:gd name="connsiteX165" fmla="*/ 2133403 w 4032510"/>
              <a:gd name="connsiteY165" fmla="*/ 2777967 h 4080267"/>
              <a:gd name="connsiteX166" fmla="*/ 2142360 w 4032510"/>
              <a:gd name="connsiteY166" fmla="*/ 2764314 h 4080267"/>
              <a:gd name="connsiteX167" fmla="*/ 2797351 w 4032510"/>
              <a:gd name="connsiteY167" fmla="*/ 2004166 h 4080267"/>
              <a:gd name="connsiteX168" fmla="*/ 2810400 w 4032510"/>
              <a:gd name="connsiteY168" fmla="*/ 1992526 h 4080267"/>
              <a:gd name="connsiteX169" fmla="*/ 2839058 w 4032510"/>
              <a:gd name="connsiteY169" fmla="*/ 1994956 h 4080267"/>
              <a:gd name="connsiteX170" fmla="*/ 2415334 w 4032510"/>
              <a:gd name="connsiteY170" fmla="*/ 1629781 h 4080267"/>
              <a:gd name="connsiteX171" fmla="*/ 2422420 w 4032510"/>
              <a:gd name="connsiteY171" fmla="*/ 1658632 h 4080267"/>
              <a:gd name="connsiteX172" fmla="*/ 2412763 w 4032510"/>
              <a:gd name="connsiteY172" fmla="*/ 1673262 h 4080267"/>
              <a:gd name="connsiteX173" fmla="*/ 1758695 w 4032510"/>
              <a:gd name="connsiteY173" fmla="*/ 2432418 h 4080267"/>
              <a:gd name="connsiteX174" fmla="*/ 1752303 w 4032510"/>
              <a:gd name="connsiteY174" fmla="*/ 2439348 h 4080267"/>
              <a:gd name="connsiteX175" fmla="*/ 1716716 w 4032510"/>
              <a:gd name="connsiteY175" fmla="*/ 2441049 h 4080267"/>
              <a:gd name="connsiteX176" fmla="*/ 1718138 w 4032510"/>
              <a:gd name="connsiteY176" fmla="*/ 2405992 h 4080267"/>
              <a:gd name="connsiteX177" fmla="*/ 1911526 w 4032510"/>
              <a:gd name="connsiteY177" fmla="*/ 2181557 h 4080267"/>
              <a:gd name="connsiteX178" fmla="*/ 2049423 w 4032510"/>
              <a:gd name="connsiteY178" fmla="*/ 2021522 h 4080267"/>
              <a:gd name="connsiteX179" fmla="*/ 2376092 w 4032510"/>
              <a:gd name="connsiteY179" fmla="*/ 1642488 h 4080267"/>
              <a:gd name="connsiteX180" fmla="*/ 2385617 w 4032510"/>
              <a:gd name="connsiteY180" fmla="*/ 1632004 h 4080267"/>
              <a:gd name="connsiteX181" fmla="*/ 2415334 w 4032510"/>
              <a:gd name="connsiteY181" fmla="*/ 1629781 h 4080267"/>
              <a:gd name="connsiteX182" fmla="*/ 2764987 w 4032510"/>
              <a:gd name="connsiteY182" fmla="*/ 1930995 h 4080267"/>
              <a:gd name="connsiteX183" fmla="*/ 2766810 w 4032510"/>
              <a:gd name="connsiteY183" fmla="*/ 1961634 h 4080267"/>
              <a:gd name="connsiteX184" fmla="*/ 2758551 w 4032510"/>
              <a:gd name="connsiteY184" fmla="*/ 1971627 h 4080267"/>
              <a:gd name="connsiteX185" fmla="*/ 2431928 w 4032510"/>
              <a:gd name="connsiteY185" fmla="*/ 2350769 h 4080267"/>
              <a:gd name="connsiteX186" fmla="*/ 2106760 w 4032510"/>
              <a:gd name="connsiteY186" fmla="*/ 2728141 h 4080267"/>
              <a:gd name="connsiteX187" fmla="*/ 2096528 w 4032510"/>
              <a:gd name="connsiteY187" fmla="*/ 2739527 h 4080267"/>
              <a:gd name="connsiteX188" fmla="*/ 2066975 w 4032510"/>
              <a:gd name="connsiteY188" fmla="*/ 2742374 h 4080267"/>
              <a:gd name="connsiteX189" fmla="*/ 2059078 w 4032510"/>
              <a:gd name="connsiteY189" fmla="*/ 2712755 h 4080267"/>
              <a:gd name="connsiteX190" fmla="*/ 2068459 w 4032510"/>
              <a:gd name="connsiteY190" fmla="*/ 2699260 h 4080267"/>
              <a:gd name="connsiteX191" fmla="*/ 2721124 w 4032510"/>
              <a:gd name="connsiteY191" fmla="*/ 1942057 h 4080267"/>
              <a:gd name="connsiteX192" fmla="*/ 2733455 w 4032510"/>
              <a:gd name="connsiteY192" fmla="*/ 1929456 h 4080267"/>
              <a:gd name="connsiteX193" fmla="*/ 2764987 w 4032510"/>
              <a:gd name="connsiteY193" fmla="*/ 1930995 h 4080267"/>
              <a:gd name="connsiteX194" fmla="*/ 2322093 w 4032510"/>
              <a:gd name="connsiteY194" fmla="*/ 1549368 h 4080267"/>
              <a:gd name="connsiteX195" fmla="*/ 2328709 w 4032510"/>
              <a:gd name="connsiteY195" fmla="*/ 1575340 h 4080267"/>
              <a:gd name="connsiteX196" fmla="*/ 2319989 w 4032510"/>
              <a:gd name="connsiteY196" fmla="*/ 1589129 h 4080267"/>
              <a:gd name="connsiteX197" fmla="*/ 1663038 w 4032510"/>
              <a:gd name="connsiteY197" fmla="*/ 2351712 h 4080267"/>
              <a:gd name="connsiteX198" fmla="*/ 1656646 w 4032510"/>
              <a:gd name="connsiteY198" fmla="*/ 2358641 h 4080267"/>
              <a:gd name="connsiteX199" fmla="*/ 1623972 w 4032510"/>
              <a:gd name="connsiteY199" fmla="*/ 2360791 h 4080267"/>
              <a:gd name="connsiteX200" fmla="*/ 1620788 w 4032510"/>
              <a:gd name="connsiteY200" fmla="*/ 2327332 h 4080267"/>
              <a:gd name="connsiteX201" fmla="*/ 1628307 w 4032510"/>
              <a:gd name="connsiteY201" fmla="*/ 2318280 h 4080267"/>
              <a:gd name="connsiteX202" fmla="*/ 1955684 w 4032510"/>
              <a:gd name="connsiteY202" fmla="*/ 1938344 h 4080267"/>
              <a:gd name="connsiteX203" fmla="*/ 2281578 w 4032510"/>
              <a:gd name="connsiteY203" fmla="*/ 1560292 h 4080267"/>
              <a:gd name="connsiteX204" fmla="*/ 2296443 w 4032510"/>
              <a:gd name="connsiteY204" fmla="*/ 1547196 h 4080267"/>
              <a:gd name="connsiteX205" fmla="*/ 2322093 w 4032510"/>
              <a:gd name="connsiteY205" fmla="*/ 1549368 h 4080267"/>
              <a:gd name="connsiteX206" fmla="*/ 1917188 w 4032510"/>
              <a:gd name="connsiteY206" fmla="*/ 1200407 h 4080267"/>
              <a:gd name="connsiteX207" fmla="*/ 1918970 w 4032510"/>
              <a:gd name="connsiteY207" fmla="*/ 1231011 h 4080267"/>
              <a:gd name="connsiteX208" fmla="*/ 1909228 w 4032510"/>
              <a:gd name="connsiteY208" fmla="*/ 1242888 h 4080267"/>
              <a:gd name="connsiteX209" fmla="*/ 1584842 w 4032510"/>
              <a:gd name="connsiteY209" fmla="*/ 1619352 h 4080267"/>
              <a:gd name="connsiteX210" fmla="*/ 1259667 w 4032510"/>
              <a:gd name="connsiteY210" fmla="*/ 1996651 h 4080267"/>
              <a:gd name="connsiteX211" fmla="*/ 1247624 w 4032510"/>
              <a:gd name="connsiteY211" fmla="*/ 2009568 h 4080267"/>
              <a:gd name="connsiteX212" fmla="*/ 1216869 w 4032510"/>
              <a:gd name="connsiteY212" fmla="*/ 2010143 h 4080267"/>
              <a:gd name="connsiteX213" fmla="*/ 1212128 w 4032510"/>
              <a:gd name="connsiteY213" fmla="*/ 1979877 h 4080267"/>
              <a:gd name="connsiteX214" fmla="*/ 1219790 w 4032510"/>
              <a:gd name="connsiteY214" fmla="*/ 1969436 h 4080267"/>
              <a:gd name="connsiteX215" fmla="*/ 1873230 w 4032510"/>
              <a:gd name="connsiteY215" fmla="*/ 1211251 h 4080267"/>
              <a:gd name="connsiteX216" fmla="*/ 1885602 w 4032510"/>
              <a:gd name="connsiteY216" fmla="*/ 1198685 h 4080267"/>
              <a:gd name="connsiteX217" fmla="*/ 1917188 w 4032510"/>
              <a:gd name="connsiteY217" fmla="*/ 1200407 h 4080267"/>
              <a:gd name="connsiteX218" fmla="*/ 1992649 w 4032510"/>
              <a:gd name="connsiteY218" fmla="*/ 1265360 h 4080267"/>
              <a:gd name="connsiteX219" fmla="*/ 1997460 w 4032510"/>
              <a:gd name="connsiteY219" fmla="*/ 1290739 h 4080267"/>
              <a:gd name="connsiteX220" fmla="*/ 1989372 w 4032510"/>
              <a:gd name="connsiteY220" fmla="*/ 1303629 h 4080267"/>
              <a:gd name="connsiteX221" fmla="*/ 1331288 w 4032510"/>
              <a:gd name="connsiteY221" fmla="*/ 2067365 h 4080267"/>
              <a:gd name="connsiteX222" fmla="*/ 1321720 w 4032510"/>
              <a:gd name="connsiteY222" fmla="*/ 2076025 h 4080267"/>
              <a:gd name="connsiteX223" fmla="*/ 1291177 w 4032510"/>
              <a:gd name="connsiteY223" fmla="*/ 2073828 h 4080267"/>
              <a:gd name="connsiteX224" fmla="*/ 1289415 w 4032510"/>
              <a:gd name="connsiteY224" fmla="*/ 2043036 h 4080267"/>
              <a:gd name="connsiteX225" fmla="*/ 1297716 w 4032510"/>
              <a:gd name="connsiteY225" fmla="*/ 2033078 h 4080267"/>
              <a:gd name="connsiteX226" fmla="*/ 1624447 w 4032510"/>
              <a:gd name="connsiteY226" fmla="*/ 1653891 h 4080267"/>
              <a:gd name="connsiteX227" fmla="*/ 1952080 w 4032510"/>
              <a:gd name="connsiteY227" fmla="*/ 1273902 h 4080267"/>
              <a:gd name="connsiteX228" fmla="*/ 1968296 w 4032510"/>
              <a:gd name="connsiteY228" fmla="*/ 1260868 h 4080267"/>
              <a:gd name="connsiteX229" fmla="*/ 1992649 w 4032510"/>
              <a:gd name="connsiteY229" fmla="*/ 1265360 h 4080267"/>
              <a:gd name="connsiteX230" fmla="*/ 2270662 w 4032510"/>
              <a:gd name="connsiteY230" fmla="*/ 1475915 h 4080267"/>
              <a:gd name="connsiteX231" fmla="*/ 1535781 w 4032510"/>
              <a:gd name="connsiteY231" fmla="*/ 2328779 h 4080267"/>
              <a:gd name="connsiteX232" fmla="*/ 1763877 w 4032510"/>
              <a:gd name="connsiteY232" fmla="*/ 2525321 h 4080267"/>
              <a:gd name="connsiteX233" fmla="*/ 2498758 w 4032510"/>
              <a:gd name="connsiteY233" fmla="*/ 1672457 h 4080267"/>
              <a:gd name="connsiteX234" fmla="*/ 2270662 w 4032510"/>
              <a:gd name="connsiteY234" fmla="*/ 1475915 h 4080267"/>
              <a:gd name="connsiteX235" fmla="*/ 2714680 w 4032510"/>
              <a:gd name="connsiteY235" fmla="*/ 1858441 h 4080267"/>
              <a:gd name="connsiteX236" fmla="*/ 1979628 w 4032510"/>
              <a:gd name="connsiteY236" fmla="*/ 2711501 h 4080267"/>
              <a:gd name="connsiteX237" fmla="*/ 2170252 w 4032510"/>
              <a:gd name="connsiteY237" fmla="*/ 2875755 h 4080267"/>
              <a:gd name="connsiteX238" fmla="*/ 2905303 w 4032510"/>
              <a:gd name="connsiteY238" fmla="*/ 2022694 h 4080267"/>
              <a:gd name="connsiteX239" fmla="*/ 2714680 w 4032510"/>
              <a:gd name="connsiteY239" fmla="*/ 1858441 h 4080267"/>
              <a:gd name="connsiteX240" fmla="*/ 1889388 w 4032510"/>
              <a:gd name="connsiteY240" fmla="*/ 1146217 h 4080267"/>
              <a:gd name="connsiteX241" fmla="*/ 1866686 w 4032510"/>
              <a:gd name="connsiteY241" fmla="*/ 1147958 h 4080267"/>
              <a:gd name="connsiteX242" fmla="*/ 1150080 w 4032510"/>
              <a:gd name="connsiteY242" fmla="*/ 1979530 h 4080267"/>
              <a:gd name="connsiteX243" fmla="*/ 1141892 w 4032510"/>
              <a:gd name="connsiteY243" fmla="*/ 1989929 h 4080267"/>
              <a:gd name="connsiteX244" fmla="*/ 1335779 w 4032510"/>
              <a:gd name="connsiteY244" fmla="*/ 2156995 h 4080267"/>
              <a:gd name="connsiteX245" fmla="*/ 2071476 w 4032510"/>
              <a:gd name="connsiteY245" fmla="*/ 1303185 h 4080267"/>
              <a:gd name="connsiteX246" fmla="*/ 2061121 w 4032510"/>
              <a:gd name="connsiteY246" fmla="*/ 1294262 h 4080267"/>
              <a:gd name="connsiteX247" fmla="*/ 1889388 w 4032510"/>
              <a:gd name="connsiteY247" fmla="*/ 1146217 h 4080267"/>
              <a:gd name="connsiteX248" fmla="*/ 2641132 w 4032510"/>
              <a:gd name="connsiteY248" fmla="*/ 1663749 h 4080267"/>
              <a:gd name="connsiteX249" fmla="*/ 2629743 w 4032510"/>
              <a:gd name="connsiteY249" fmla="*/ 1676886 h 4080267"/>
              <a:gd name="connsiteX250" fmla="*/ 2560768 w 4032510"/>
              <a:gd name="connsiteY250" fmla="*/ 1706580 h 4080267"/>
              <a:gd name="connsiteX251" fmla="*/ 2536026 w 4032510"/>
              <a:gd name="connsiteY251" fmla="*/ 1716391 h 4080267"/>
              <a:gd name="connsiteX252" fmla="*/ 1815850 w 4032510"/>
              <a:gd name="connsiteY252" fmla="*/ 2552512 h 4080267"/>
              <a:gd name="connsiteX253" fmla="*/ 1807941 w 4032510"/>
              <a:gd name="connsiteY253" fmla="*/ 2562671 h 4080267"/>
              <a:gd name="connsiteX254" fmla="*/ 1808393 w 4032510"/>
              <a:gd name="connsiteY254" fmla="*/ 2674588 h 4080267"/>
              <a:gd name="connsiteX255" fmla="*/ 1820642 w 4032510"/>
              <a:gd name="connsiteY255" fmla="*/ 2685143 h 4080267"/>
              <a:gd name="connsiteX256" fmla="*/ 1935287 w 4032510"/>
              <a:gd name="connsiteY256" fmla="*/ 2672194 h 4080267"/>
              <a:gd name="connsiteX257" fmla="*/ 1946636 w 4032510"/>
              <a:gd name="connsiteY257" fmla="*/ 2659022 h 4080267"/>
              <a:gd name="connsiteX258" fmla="*/ 2504400 w 4032510"/>
              <a:gd name="connsiteY258" fmla="*/ 2011629 h 4080267"/>
              <a:gd name="connsiteX259" fmla="*/ 2667513 w 4032510"/>
              <a:gd name="connsiteY259" fmla="*/ 1821922 h 4080267"/>
              <a:gd name="connsiteX260" fmla="*/ 2671538 w 4032510"/>
              <a:gd name="connsiteY260" fmla="*/ 1809104 h 4080267"/>
              <a:gd name="connsiteX261" fmla="*/ 2681487 w 4032510"/>
              <a:gd name="connsiteY261" fmla="*/ 1738239 h 4080267"/>
              <a:gd name="connsiteX262" fmla="*/ 2699193 w 4032510"/>
              <a:gd name="connsiteY262" fmla="*/ 1713778 h 4080267"/>
              <a:gd name="connsiteX263" fmla="*/ 2641132 w 4032510"/>
              <a:gd name="connsiteY263" fmla="*/ 1663749 h 4080267"/>
              <a:gd name="connsiteX264" fmla="*/ 2736923 w 4032510"/>
              <a:gd name="connsiteY264" fmla="*/ 1746013 h 4080267"/>
              <a:gd name="connsiteX265" fmla="*/ 2738870 w 4032510"/>
              <a:gd name="connsiteY265" fmla="*/ 1809262 h 4080267"/>
              <a:gd name="connsiteX266" fmla="*/ 2954349 w 4032510"/>
              <a:gd name="connsiteY266" fmla="*/ 1994863 h 4080267"/>
              <a:gd name="connsiteX267" fmla="*/ 3016472 w 4032510"/>
              <a:gd name="connsiteY267" fmla="*/ 1986891 h 4080267"/>
              <a:gd name="connsiteX268" fmla="*/ 2736923 w 4032510"/>
              <a:gd name="connsiteY268" fmla="*/ 1746013 h 4080267"/>
              <a:gd name="connsiteX269" fmla="*/ 1896179 w 4032510"/>
              <a:gd name="connsiteY269" fmla="*/ 1021575 h 4080267"/>
              <a:gd name="connsiteX270" fmla="*/ 1897551 w 4032510"/>
              <a:gd name="connsiteY270" fmla="*/ 1084190 h 4080267"/>
              <a:gd name="connsiteX271" fmla="*/ 2111141 w 4032510"/>
              <a:gd name="connsiteY271" fmla="*/ 1268233 h 4080267"/>
              <a:gd name="connsiteX272" fmla="*/ 2173795 w 4032510"/>
              <a:gd name="connsiteY272" fmla="*/ 1260786 h 4080267"/>
              <a:gd name="connsiteX273" fmla="*/ 1896179 w 4032510"/>
              <a:gd name="connsiteY273" fmla="*/ 1021575 h 4080267"/>
              <a:gd name="connsiteX274" fmla="*/ 2293082 w 4032510"/>
              <a:gd name="connsiteY274" fmla="*/ 1363366 h 4080267"/>
              <a:gd name="connsiteX275" fmla="*/ 2293102 w 4032510"/>
              <a:gd name="connsiteY275" fmla="*/ 1425022 h 4080267"/>
              <a:gd name="connsiteX276" fmla="*/ 2545091 w 4032510"/>
              <a:gd name="connsiteY276" fmla="*/ 1642152 h 4080267"/>
              <a:gd name="connsiteX277" fmla="*/ 2605429 w 4032510"/>
              <a:gd name="connsiteY277" fmla="*/ 1632504 h 4080267"/>
              <a:gd name="connsiteX278" fmla="*/ 2293082 w 4032510"/>
              <a:gd name="connsiteY278" fmla="*/ 1363366 h 4080267"/>
              <a:gd name="connsiteX279" fmla="*/ 2210321 w 4032510"/>
              <a:gd name="connsiteY279" fmla="*/ 1292054 h 4080267"/>
              <a:gd name="connsiteX280" fmla="*/ 2196954 w 4032510"/>
              <a:gd name="connsiteY280" fmla="*/ 1307404 h 4080267"/>
              <a:gd name="connsiteX281" fmla="*/ 2130670 w 4032510"/>
              <a:gd name="connsiteY281" fmla="*/ 1335361 h 4080267"/>
              <a:gd name="connsiteX282" fmla="*/ 2113437 w 4032510"/>
              <a:gd name="connsiteY282" fmla="*/ 1342159 h 4080267"/>
              <a:gd name="connsiteX283" fmla="*/ 2040322 w 4032510"/>
              <a:gd name="connsiteY283" fmla="*/ 1427176 h 4080267"/>
              <a:gd name="connsiteX284" fmla="*/ 1388377 w 4032510"/>
              <a:gd name="connsiteY284" fmla="*/ 2183625 h 4080267"/>
              <a:gd name="connsiteX285" fmla="*/ 1388567 w 4032510"/>
              <a:gd name="connsiteY285" fmla="*/ 2203855 h 4080267"/>
              <a:gd name="connsiteX286" fmla="*/ 1398849 w 4032510"/>
              <a:gd name="connsiteY286" fmla="*/ 2281225 h 4080267"/>
              <a:gd name="connsiteX287" fmla="*/ 1382153 w 4032510"/>
              <a:gd name="connsiteY287" fmla="*/ 2307038 h 4080267"/>
              <a:gd name="connsiteX288" fmla="*/ 1383809 w 4032510"/>
              <a:gd name="connsiteY288" fmla="*/ 2311146 h 4080267"/>
              <a:gd name="connsiteX289" fmla="*/ 1492732 w 4032510"/>
              <a:gd name="connsiteY289" fmla="*/ 2291067 h 4080267"/>
              <a:gd name="connsiteX290" fmla="*/ 1504558 w 4032510"/>
              <a:gd name="connsiteY290" fmla="*/ 2277343 h 4080267"/>
              <a:gd name="connsiteX291" fmla="*/ 2164136 w 4032510"/>
              <a:gd name="connsiteY291" fmla="*/ 1511872 h 4080267"/>
              <a:gd name="connsiteX292" fmla="*/ 2225537 w 4032510"/>
              <a:gd name="connsiteY292" fmla="*/ 1440125 h 4080267"/>
              <a:gd name="connsiteX293" fmla="*/ 2228658 w 4032510"/>
              <a:gd name="connsiteY293" fmla="*/ 1427215 h 4080267"/>
              <a:gd name="connsiteX294" fmla="*/ 2230929 w 4032510"/>
              <a:gd name="connsiteY294" fmla="*/ 1371862 h 4080267"/>
              <a:gd name="connsiteX295" fmla="*/ 2256133 w 4032510"/>
              <a:gd name="connsiteY295" fmla="*/ 1331529 h 4080267"/>
              <a:gd name="connsiteX296" fmla="*/ 2210321 w 4032510"/>
              <a:gd name="connsiteY296" fmla="*/ 1292054 h 4080267"/>
              <a:gd name="connsiteX297" fmla="*/ 1310214 w 4032510"/>
              <a:gd name="connsiteY297" fmla="*/ 336351 h 4080267"/>
              <a:gd name="connsiteX298" fmla="*/ 1390925 w 4032510"/>
              <a:gd name="connsiteY298" fmla="*/ 465092 h 4080267"/>
              <a:gd name="connsiteX299" fmla="*/ 1360375 w 4032510"/>
              <a:gd name="connsiteY299" fmla="*/ 624995 h 4080267"/>
              <a:gd name="connsiteX300" fmla="*/ 1207988 w 4032510"/>
              <a:gd name="connsiteY300" fmla="*/ 583435 h 4080267"/>
              <a:gd name="connsiteX301" fmla="*/ 1125632 w 4032510"/>
              <a:gd name="connsiteY301" fmla="*/ 452070 h 4080267"/>
              <a:gd name="connsiteX302" fmla="*/ 1173892 w 4032510"/>
              <a:gd name="connsiteY302" fmla="*/ 421814 h 4080267"/>
              <a:gd name="connsiteX303" fmla="*/ 1256431 w 4032510"/>
              <a:gd name="connsiteY303" fmla="*/ 553471 h 4080267"/>
              <a:gd name="connsiteX304" fmla="*/ 1336274 w 4032510"/>
              <a:gd name="connsiteY304" fmla="*/ 582018 h 4080267"/>
              <a:gd name="connsiteX305" fmla="*/ 1345920 w 4032510"/>
              <a:gd name="connsiteY305" fmla="*/ 500212 h 4080267"/>
              <a:gd name="connsiteX306" fmla="*/ 1262101 w 4032510"/>
              <a:gd name="connsiteY306" fmla="*/ 366515 h 4080267"/>
              <a:gd name="connsiteX307" fmla="*/ 1990246 w 4032510"/>
              <a:gd name="connsiteY307" fmla="*/ 887474 h 4080267"/>
              <a:gd name="connsiteX308" fmla="*/ 1972170 w 4032510"/>
              <a:gd name="connsiteY308" fmla="*/ 888734 h 4080267"/>
              <a:gd name="connsiteX309" fmla="*/ 1929174 w 4032510"/>
              <a:gd name="connsiteY309" fmla="*/ 938958 h 4080267"/>
              <a:gd name="connsiteX310" fmla="*/ 1915581 w 4032510"/>
              <a:gd name="connsiteY310" fmla="*/ 954733 h 4080267"/>
              <a:gd name="connsiteX311" fmla="*/ 3074112 w 4032510"/>
              <a:gd name="connsiteY311" fmla="*/ 1952997 h 4080267"/>
              <a:gd name="connsiteX312" fmla="*/ 3139085 w 4032510"/>
              <a:gd name="connsiteY312" fmla="*/ 1877593 h 4080267"/>
              <a:gd name="connsiteX313" fmla="*/ 3122242 w 4032510"/>
              <a:gd name="connsiteY313" fmla="*/ 1863081 h 4080267"/>
              <a:gd name="connsiteX314" fmla="*/ 2161058 w 4032510"/>
              <a:gd name="connsiteY314" fmla="*/ 1034794 h 4080267"/>
              <a:gd name="connsiteX315" fmla="*/ 1990246 w 4032510"/>
              <a:gd name="connsiteY315" fmla="*/ 887474 h 4080267"/>
              <a:gd name="connsiteX316" fmla="*/ 3801332 w 4032510"/>
              <a:gd name="connsiteY316" fmla="*/ 2406586 h 4080267"/>
              <a:gd name="connsiteX317" fmla="*/ 3747748 w 4032510"/>
              <a:gd name="connsiteY317" fmla="*/ 2548406 h 4080267"/>
              <a:gd name="connsiteX318" fmla="*/ 3704284 w 4032510"/>
              <a:gd name="connsiteY318" fmla="*/ 2531984 h 4080267"/>
              <a:gd name="connsiteX319" fmla="*/ 3737797 w 4032510"/>
              <a:gd name="connsiteY319" fmla="*/ 2443286 h 4080267"/>
              <a:gd name="connsiteX320" fmla="*/ 3679041 w 4032510"/>
              <a:gd name="connsiteY320" fmla="*/ 2421086 h 4080267"/>
              <a:gd name="connsiteX321" fmla="*/ 3647901 w 4032510"/>
              <a:gd name="connsiteY321" fmla="*/ 2503505 h 4080267"/>
              <a:gd name="connsiteX322" fmla="*/ 3604598 w 4032510"/>
              <a:gd name="connsiteY322" fmla="*/ 2487144 h 4080267"/>
              <a:gd name="connsiteX323" fmla="*/ 3635739 w 4032510"/>
              <a:gd name="connsiteY323" fmla="*/ 2404726 h 4080267"/>
              <a:gd name="connsiteX324" fmla="*/ 3575372 w 4032510"/>
              <a:gd name="connsiteY324" fmla="*/ 2381917 h 4080267"/>
              <a:gd name="connsiteX325" fmla="*/ 3539670 w 4032510"/>
              <a:gd name="connsiteY325" fmla="*/ 2476410 h 4080267"/>
              <a:gd name="connsiteX326" fmla="*/ 3496207 w 4032510"/>
              <a:gd name="connsiteY326" fmla="*/ 2459988 h 4080267"/>
              <a:gd name="connsiteX327" fmla="*/ 3551981 w 4032510"/>
              <a:gd name="connsiteY327" fmla="*/ 2312374 h 4080267"/>
              <a:gd name="connsiteX328" fmla="*/ 2715192 w 4032510"/>
              <a:gd name="connsiteY328" fmla="*/ 1203318 h 4080267"/>
              <a:gd name="connsiteX329" fmla="*/ 2700031 w 4032510"/>
              <a:gd name="connsiteY329" fmla="*/ 1191010 h 4080267"/>
              <a:gd name="connsiteX330" fmla="*/ 2261513 w 4032510"/>
              <a:gd name="connsiteY330" fmla="*/ 1007351 h 4080267"/>
              <a:gd name="connsiteX331" fmla="*/ 2189987 w 4032510"/>
              <a:gd name="connsiteY331" fmla="*/ 977673 h 4080267"/>
              <a:gd name="connsiteX332" fmla="*/ 2189195 w 4032510"/>
              <a:gd name="connsiteY332" fmla="*/ 979327 h 4080267"/>
              <a:gd name="connsiteX333" fmla="*/ 3005440 w 4032510"/>
              <a:gd name="connsiteY333" fmla="*/ 1682656 h 4080267"/>
              <a:gd name="connsiteX334" fmla="*/ 3002713 w 4032510"/>
              <a:gd name="connsiteY334" fmla="*/ 1674740 h 4080267"/>
              <a:gd name="connsiteX335" fmla="*/ 2715192 w 4032510"/>
              <a:gd name="connsiteY335" fmla="*/ 1203318 h 4080267"/>
              <a:gd name="connsiteX336" fmla="*/ 2751116 w 4032510"/>
              <a:gd name="connsiteY336" fmla="*/ 1134494 h 4080267"/>
              <a:gd name="connsiteX337" fmla="*/ 2021176 w 4032510"/>
              <a:gd name="connsiteY337" fmla="*/ 829741 h 4080267"/>
              <a:gd name="connsiteX338" fmla="*/ 2012957 w 4032510"/>
              <a:gd name="connsiteY338" fmla="*/ 828362 h 4080267"/>
              <a:gd name="connsiteX339" fmla="*/ 2074303 w 4032510"/>
              <a:gd name="connsiteY339" fmla="*/ 881016 h 4080267"/>
              <a:gd name="connsiteX340" fmla="*/ 2092548 w 4032510"/>
              <a:gd name="connsiteY340" fmla="*/ 892271 h 4080267"/>
              <a:gd name="connsiteX341" fmla="*/ 2723859 w 4032510"/>
              <a:gd name="connsiteY341" fmla="*/ 1156430 h 4080267"/>
              <a:gd name="connsiteX342" fmla="*/ 2746902 w 4032510"/>
              <a:gd name="connsiteY342" fmla="*/ 1175805 h 4080267"/>
              <a:gd name="connsiteX343" fmla="*/ 3105535 w 4032510"/>
              <a:gd name="connsiteY343" fmla="*/ 1764162 h 4080267"/>
              <a:gd name="connsiteX344" fmla="*/ 3115133 w 4032510"/>
              <a:gd name="connsiteY344" fmla="*/ 1777793 h 4080267"/>
              <a:gd name="connsiteX345" fmla="*/ 3179828 w 4032510"/>
              <a:gd name="connsiteY345" fmla="*/ 1833812 h 4080267"/>
              <a:gd name="connsiteX346" fmla="*/ 3181534 w 4032510"/>
              <a:gd name="connsiteY346" fmla="*/ 1832810 h 4080267"/>
              <a:gd name="connsiteX347" fmla="*/ 3177763 w 4032510"/>
              <a:gd name="connsiteY347" fmla="*/ 1825780 h 4080267"/>
              <a:gd name="connsiteX348" fmla="*/ 3092104 w 4032510"/>
              <a:gd name="connsiteY348" fmla="*/ 1684009 h 4080267"/>
              <a:gd name="connsiteX349" fmla="*/ 2764818 w 4032510"/>
              <a:gd name="connsiteY349" fmla="*/ 1146783 h 4080267"/>
              <a:gd name="connsiteX350" fmla="*/ 2751116 w 4032510"/>
              <a:gd name="connsiteY350" fmla="*/ 1134494 h 4080267"/>
              <a:gd name="connsiteX351" fmla="*/ 1675839 w 4032510"/>
              <a:gd name="connsiteY351" fmla="*/ 207335 h 4080267"/>
              <a:gd name="connsiteX352" fmla="*/ 1746623 w 4032510"/>
              <a:gd name="connsiteY352" fmla="*/ 464321 h 4080267"/>
              <a:gd name="connsiteX353" fmla="*/ 1690547 w 4032510"/>
              <a:gd name="connsiteY353" fmla="*/ 479767 h 4080267"/>
              <a:gd name="connsiteX354" fmla="*/ 1535926 w 4032510"/>
              <a:gd name="connsiteY354" fmla="*/ 343507 h 4080267"/>
              <a:gd name="connsiteX355" fmla="*/ 1517892 w 4032510"/>
              <a:gd name="connsiteY355" fmla="*/ 325985 h 4080267"/>
              <a:gd name="connsiteX356" fmla="*/ 1517063 w 4032510"/>
              <a:gd name="connsiteY356" fmla="*/ 326213 h 4080267"/>
              <a:gd name="connsiteX357" fmla="*/ 1529842 w 4032510"/>
              <a:gd name="connsiteY357" fmla="*/ 366780 h 4080267"/>
              <a:gd name="connsiteX358" fmla="*/ 1570101 w 4032510"/>
              <a:gd name="connsiteY358" fmla="*/ 512942 h 4080267"/>
              <a:gd name="connsiteX359" fmla="*/ 1518173 w 4032510"/>
              <a:gd name="connsiteY359" fmla="*/ 527245 h 4080267"/>
              <a:gd name="connsiteX360" fmla="*/ 1447389 w 4032510"/>
              <a:gd name="connsiteY360" fmla="*/ 270259 h 4080267"/>
              <a:gd name="connsiteX361" fmla="*/ 1507115 w 4032510"/>
              <a:gd name="connsiteY361" fmla="*/ 253808 h 4080267"/>
              <a:gd name="connsiteX362" fmla="*/ 1656475 w 4032510"/>
              <a:gd name="connsiteY362" fmla="*/ 386520 h 4080267"/>
              <a:gd name="connsiteX363" fmla="*/ 1674870 w 4032510"/>
              <a:gd name="connsiteY363" fmla="*/ 403407 h 4080267"/>
              <a:gd name="connsiteX364" fmla="*/ 1675699 w 4032510"/>
              <a:gd name="connsiteY364" fmla="*/ 403179 h 4080267"/>
              <a:gd name="connsiteX365" fmla="*/ 1664261 w 4032510"/>
              <a:gd name="connsiteY365" fmla="*/ 368132 h 4080267"/>
              <a:gd name="connsiteX366" fmla="*/ 1623912 w 4032510"/>
              <a:gd name="connsiteY366" fmla="*/ 221638 h 4080267"/>
              <a:gd name="connsiteX367" fmla="*/ 2785075 w 4032510"/>
              <a:gd name="connsiteY367" fmla="*/ 1082943 h 4080267"/>
              <a:gd name="connsiteX368" fmla="*/ 2810437 w 4032510"/>
              <a:gd name="connsiteY368" fmla="*/ 1105004 h 4080267"/>
              <a:gd name="connsiteX369" fmla="*/ 3137552 w 4032510"/>
              <a:gd name="connsiteY369" fmla="*/ 1642428 h 4080267"/>
              <a:gd name="connsiteX370" fmla="*/ 3267821 w 4032510"/>
              <a:gd name="connsiteY370" fmla="*/ 1856927 h 4080267"/>
              <a:gd name="connsiteX371" fmla="*/ 3255617 w 4032510"/>
              <a:gd name="connsiteY371" fmla="*/ 1894719 h 4080267"/>
              <a:gd name="connsiteX372" fmla="*/ 3217254 w 4032510"/>
              <a:gd name="connsiteY372" fmla="*/ 1910315 h 4080267"/>
              <a:gd name="connsiteX373" fmla="*/ 3192092 w 4032510"/>
              <a:gd name="connsiteY373" fmla="*/ 1912548 h 4080267"/>
              <a:gd name="connsiteX374" fmla="*/ 3180863 w 4032510"/>
              <a:gd name="connsiteY374" fmla="*/ 1917921 h 4080267"/>
              <a:gd name="connsiteX375" fmla="*/ 3099711 w 4032510"/>
              <a:gd name="connsiteY375" fmla="*/ 2011612 h 4080267"/>
              <a:gd name="connsiteX376" fmla="*/ 3057112 w 4032510"/>
              <a:gd name="connsiteY376" fmla="*/ 2022184 h 4080267"/>
              <a:gd name="connsiteX377" fmla="*/ 3046623 w 4032510"/>
              <a:gd name="connsiteY377" fmla="*/ 2025721 h 4080267"/>
              <a:gd name="connsiteX378" fmla="*/ 3016178 w 4032510"/>
              <a:gd name="connsiteY378" fmla="*/ 2051437 h 4080267"/>
              <a:gd name="connsiteX379" fmla="*/ 2965023 w 4032510"/>
              <a:gd name="connsiteY379" fmla="*/ 2059310 h 4080267"/>
              <a:gd name="connsiteX380" fmla="*/ 2944412 w 4032510"/>
              <a:gd name="connsiteY380" fmla="*/ 2065876 h 4080267"/>
              <a:gd name="connsiteX381" fmla="*/ 2714139 w 4032510"/>
              <a:gd name="connsiteY381" fmla="*/ 2333362 h 4080267"/>
              <a:gd name="connsiteX382" fmla="*/ 2222530 w 4032510"/>
              <a:gd name="connsiteY382" fmla="*/ 2903897 h 4080267"/>
              <a:gd name="connsiteX383" fmla="*/ 2214171 w 4032510"/>
              <a:gd name="connsiteY383" fmla="*/ 2913598 h 4080267"/>
              <a:gd name="connsiteX384" fmla="*/ 2247279 w 4032510"/>
              <a:gd name="connsiteY384" fmla="*/ 2970506 h 4080267"/>
              <a:gd name="connsiteX385" fmla="*/ 2221191 w 4032510"/>
              <a:gd name="connsiteY385" fmla="*/ 3031176 h 4080267"/>
              <a:gd name="connsiteX386" fmla="*/ 2245809 w 4032510"/>
              <a:gd name="connsiteY386" fmla="*/ 3052388 h 4080267"/>
              <a:gd name="connsiteX387" fmla="*/ 2250164 w 4032510"/>
              <a:gd name="connsiteY387" fmla="*/ 3097852 h 4080267"/>
              <a:gd name="connsiteX388" fmla="*/ 2204601 w 4032510"/>
              <a:gd name="connsiteY388" fmla="*/ 3150811 h 4080267"/>
              <a:gd name="connsiteX389" fmla="*/ 2152663 w 4032510"/>
              <a:gd name="connsiteY389" fmla="*/ 3154296 h 4080267"/>
              <a:gd name="connsiteX390" fmla="*/ 2039292 w 4032510"/>
              <a:gd name="connsiteY390" fmla="*/ 3056747 h 4080267"/>
              <a:gd name="connsiteX391" fmla="*/ 873428 w 4032510"/>
              <a:gd name="connsiteY391" fmla="*/ 2052165 h 4080267"/>
              <a:gd name="connsiteX392" fmla="*/ 864526 w 4032510"/>
              <a:gd name="connsiteY392" fmla="*/ 2044082 h 4080267"/>
              <a:gd name="connsiteX393" fmla="*/ 862444 w 4032510"/>
              <a:gd name="connsiteY393" fmla="*/ 1998995 h 4080267"/>
              <a:gd name="connsiteX394" fmla="*/ 911003 w 4032510"/>
              <a:gd name="connsiteY394" fmla="*/ 1942640 h 4080267"/>
              <a:gd name="connsiteX395" fmla="*/ 954379 w 4032510"/>
              <a:gd name="connsiteY395" fmla="*/ 1939884 h 4080267"/>
              <a:gd name="connsiteX396" fmla="*/ 982083 w 4032510"/>
              <a:gd name="connsiteY396" fmla="*/ 1963138 h 4080267"/>
              <a:gd name="connsiteX397" fmla="*/ 984308 w 4032510"/>
              <a:gd name="connsiteY397" fmla="*/ 1963817 h 4080267"/>
              <a:gd name="connsiteX398" fmla="*/ 1099578 w 4032510"/>
              <a:gd name="connsiteY398" fmla="*/ 1951201 h 4080267"/>
              <a:gd name="connsiteX399" fmla="*/ 1108379 w 4032510"/>
              <a:gd name="connsiteY399" fmla="*/ 1940987 h 4080267"/>
              <a:gd name="connsiteX400" fmla="*/ 1829755 w 4032510"/>
              <a:gd name="connsiteY400" fmla="*/ 1104042 h 4080267"/>
              <a:gd name="connsiteX401" fmla="*/ 1832501 w 4032510"/>
              <a:gd name="connsiteY401" fmla="*/ 1083662 h 4080267"/>
              <a:gd name="connsiteX402" fmla="*/ 1840452 w 4032510"/>
              <a:gd name="connsiteY402" fmla="*/ 1011695 h 4080267"/>
              <a:gd name="connsiteX403" fmla="*/ 1856407 w 4032510"/>
              <a:gd name="connsiteY403" fmla="*/ 989023 h 4080267"/>
              <a:gd name="connsiteX404" fmla="*/ 1849510 w 4032510"/>
              <a:gd name="connsiteY404" fmla="*/ 980813 h 4080267"/>
              <a:gd name="connsiteX405" fmla="*/ 1851542 w 4032510"/>
              <a:gd name="connsiteY405" fmla="*/ 941951 h 4080267"/>
              <a:gd name="connsiteX406" fmla="*/ 1933234 w 4032510"/>
              <a:gd name="connsiteY406" fmla="*/ 847144 h 4080267"/>
              <a:gd name="connsiteX407" fmla="*/ 1935790 w 4032510"/>
              <a:gd name="connsiteY407" fmla="*/ 828045 h 4080267"/>
              <a:gd name="connsiteX408" fmla="*/ 1933704 w 4032510"/>
              <a:gd name="connsiteY408" fmla="*/ 808793 h 4080267"/>
              <a:gd name="connsiteX409" fmla="*/ 1944148 w 4032510"/>
              <a:gd name="connsiteY409" fmla="*/ 762613 h 4080267"/>
              <a:gd name="connsiteX410" fmla="*/ 1975791 w 4032510"/>
              <a:gd name="connsiteY410" fmla="*/ 746586 h 4080267"/>
              <a:gd name="connsiteX411" fmla="*/ 2182019 w 4032510"/>
              <a:gd name="connsiteY411" fmla="*/ 832272 h 4080267"/>
              <a:gd name="connsiteX412" fmla="*/ 2785075 w 4032510"/>
              <a:gd name="connsiteY412" fmla="*/ 1082943 h 4080267"/>
              <a:gd name="connsiteX413" fmla="*/ 3862648 w 4032510"/>
              <a:gd name="connsiteY413" fmla="*/ 1961331 h 4080267"/>
              <a:gd name="connsiteX414" fmla="*/ 3856030 w 4032510"/>
              <a:gd name="connsiteY414" fmla="*/ 2043665 h 4080267"/>
              <a:gd name="connsiteX415" fmla="*/ 3690874 w 4032510"/>
              <a:gd name="connsiteY415" fmla="*/ 2088049 h 4080267"/>
              <a:gd name="connsiteX416" fmla="*/ 3652694 w 4032510"/>
              <a:gd name="connsiteY416" fmla="*/ 2094821 h 4080267"/>
              <a:gd name="connsiteX417" fmla="*/ 3652597 w 4032510"/>
              <a:gd name="connsiteY417" fmla="*/ 2096021 h 4080267"/>
              <a:gd name="connsiteX418" fmla="*/ 3689451 w 4032510"/>
              <a:gd name="connsiteY418" fmla="*/ 2110032 h 4080267"/>
              <a:gd name="connsiteX419" fmla="*/ 3845040 w 4032510"/>
              <a:gd name="connsiteY419" fmla="*/ 2180373 h 4080267"/>
              <a:gd name="connsiteX420" fmla="*/ 3838601 w 4032510"/>
              <a:gd name="connsiteY420" fmla="*/ 2260478 h 4080267"/>
              <a:gd name="connsiteX421" fmla="*/ 3572902 w 4032510"/>
              <a:gd name="connsiteY421" fmla="*/ 2239119 h 4080267"/>
              <a:gd name="connsiteX422" fmla="*/ 3577397 w 4032510"/>
              <a:gd name="connsiteY422" fmla="*/ 2183200 h 4080267"/>
              <a:gd name="connsiteX423" fmla="*/ 3738635 w 4032510"/>
              <a:gd name="connsiteY423" fmla="*/ 2196161 h 4080267"/>
              <a:gd name="connsiteX424" fmla="*/ 3794546 w 4032510"/>
              <a:gd name="connsiteY424" fmla="*/ 2202901 h 4080267"/>
              <a:gd name="connsiteX425" fmla="*/ 3794656 w 4032510"/>
              <a:gd name="connsiteY425" fmla="*/ 2201528 h 4080267"/>
              <a:gd name="connsiteX426" fmla="*/ 3761183 w 4032510"/>
              <a:gd name="connsiteY426" fmla="*/ 2190551 h 4080267"/>
              <a:gd name="connsiteX427" fmla="*/ 3583257 w 4032510"/>
              <a:gd name="connsiteY427" fmla="*/ 2110301 h 4080267"/>
              <a:gd name="connsiteX428" fmla="*/ 3586884 w 4032510"/>
              <a:gd name="connsiteY428" fmla="*/ 2065188 h 4080267"/>
              <a:gd name="connsiteX429" fmla="*/ 3773698 w 4032510"/>
              <a:gd name="connsiteY429" fmla="*/ 2013395 h 4080267"/>
              <a:gd name="connsiteX430" fmla="*/ 3810223 w 4032510"/>
              <a:gd name="connsiteY430" fmla="*/ 2007872 h 4080267"/>
              <a:gd name="connsiteX431" fmla="*/ 3810348 w 4032510"/>
              <a:gd name="connsiteY431" fmla="*/ 2006328 h 4080267"/>
              <a:gd name="connsiteX432" fmla="*/ 3743100 w 4032510"/>
              <a:gd name="connsiteY432" fmla="*/ 2003167 h 4080267"/>
              <a:gd name="connsiteX433" fmla="*/ 3592841 w 4032510"/>
              <a:gd name="connsiteY433" fmla="*/ 1991087 h 4080267"/>
              <a:gd name="connsiteX434" fmla="*/ 3596950 w 4032510"/>
              <a:gd name="connsiteY434" fmla="*/ 1939972 h 4080267"/>
              <a:gd name="connsiteX435" fmla="*/ 1862065 w 4032510"/>
              <a:gd name="connsiteY435" fmla="*/ 186164 h 4080267"/>
              <a:gd name="connsiteX436" fmla="*/ 1881824 w 4032510"/>
              <a:gd name="connsiteY436" fmla="*/ 451986 h 4080267"/>
              <a:gd name="connsiteX437" fmla="*/ 1825192 w 4032510"/>
              <a:gd name="connsiteY437" fmla="*/ 456196 h 4080267"/>
              <a:gd name="connsiteX438" fmla="*/ 1805435 w 4032510"/>
              <a:gd name="connsiteY438" fmla="*/ 190373 h 4080267"/>
              <a:gd name="connsiteX439" fmla="*/ 3778136 w 4032510"/>
              <a:gd name="connsiteY439" fmla="*/ 1720641 h 4080267"/>
              <a:gd name="connsiteX440" fmla="*/ 3755123 w 4032510"/>
              <a:gd name="connsiteY440" fmla="*/ 1720202 h 4080267"/>
              <a:gd name="connsiteX441" fmla="*/ 3658024 w 4032510"/>
              <a:gd name="connsiteY441" fmla="*/ 1707306 h 4080267"/>
              <a:gd name="connsiteX442" fmla="*/ 3671038 w 4032510"/>
              <a:gd name="connsiteY442" fmla="*/ 1777174 h 4080267"/>
              <a:gd name="connsiteX443" fmla="*/ 3756337 w 4032510"/>
              <a:gd name="connsiteY443" fmla="*/ 1730478 h 4080267"/>
              <a:gd name="connsiteX444" fmla="*/ 3778419 w 4032510"/>
              <a:gd name="connsiteY444" fmla="*/ 1722164 h 4080267"/>
              <a:gd name="connsiteX445" fmla="*/ 2925392 w 4032510"/>
              <a:gd name="connsiteY445" fmla="*/ 961165 h 4080267"/>
              <a:gd name="connsiteX446" fmla="*/ 1278954 w 4032510"/>
              <a:gd name="connsiteY446" fmla="*/ 834244 h 4080267"/>
              <a:gd name="connsiteX447" fmla="*/ 1240296 w 4032510"/>
              <a:gd name="connsiteY447" fmla="*/ 861142 h 4080267"/>
              <a:gd name="connsiteX448" fmla="*/ 1205622 w 4032510"/>
              <a:gd name="connsiteY448" fmla="*/ 924274 h 4080267"/>
              <a:gd name="connsiteX449" fmla="*/ 1018899 w 4032510"/>
              <a:gd name="connsiteY449" fmla="*/ 1098311 h 4080267"/>
              <a:gd name="connsiteX450" fmla="*/ 963536 w 4032510"/>
              <a:gd name="connsiteY450" fmla="*/ 1127784 h 4080267"/>
              <a:gd name="connsiteX451" fmla="*/ 915971 w 4032510"/>
              <a:gd name="connsiteY451" fmla="*/ 1165269 h 4080267"/>
              <a:gd name="connsiteX452" fmla="*/ 873665 w 4032510"/>
              <a:gd name="connsiteY452" fmla="*/ 1219693 h 4080267"/>
              <a:gd name="connsiteX453" fmla="*/ 846202 w 4032510"/>
              <a:gd name="connsiteY453" fmla="*/ 1263520 h 4080267"/>
              <a:gd name="connsiteX454" fmla="*/ 897254 w 4032510"/>
              <a:gd name="connsiteY454" fmla="*/ 1222093 h 4080267"/>
              <a:gd name="connsiteX455" fmla="*/ 1124139 w 4032510"/>
              <a:gd name="connsiteY455" fmla="*/ 1157203 h 4080267"/>
              <a:gd name="connsiteX456" fmla="*/ 963429 w 4032510"/>
              <a:gd name="connsiteY456" fmla="*/ 1286591 h 4080267"/>
              <a:gd name="connsiteX457" fmla="*/ 832101 w 4032510"/>
              <a:gd name="connsiteY457" fmla="*/ 1319438 h 4080267"/>
              <a:gd name="connsiteX458" fmla="*/ 809091 w 4032510"/>
              <a:gd name="connsiteY458" fmla="*/ 1326873 h 4080267"/>
              <a:gd name="connsiteX459" fmla="*/ 804259 w 4032510"/>
              <a:gd name="connsiteY459" fmla="*/ 1330452 h 4080267"/>
              <a:gd name="connsiteX460" fmla="*/ 799385 w 4032510"/>
              <a:gd name="connsiteY460" fmla="*/ 1338230 h 4080267"/>
              <a:gd name="connsiteX461" fmla="*/ 738258 w 4032510"/>
              <a:gd name="connsiteY461" fmla="*/ 1461746 h 4080267"/>
              <a:gd name="connsiteX462" fmla="*/ 729914 w 4032510"/>
              <a:gd name="connsiteY462" fmla="*/ 1483890 h 4080267"/>
              <a:gd name="connsiteX463" fmla="*/ 756934 w 4032510"/>
              <a:gd name="connsiteY463" fmla="*/ 1457483 h 4080267"/>
              <a:gd name="connsiteX464" fmla="*/ 970364 w 4032510"/>
              <a:gd name="connsiteY464" fmla="*/ 1367726 h 4080267"/>
              <a:gd name="connsiteX465" fmla="*/ 762981 w 4032510"/>
              <a:gd name="connsiteY465" fmla="*/ 1569763 h 4080267"/>
              <a:gd name="connsiteX466" fmla="*/ 715927 w 4032510"/>
              <a:gd name="connsiteY466" fmla="*/ 1590209 h 4080267"/>
              <a:gd name="connsiteX467" fmla="*/ 687412 w 4032510"/>
              <a:gd name="connsiteY467" fmla="*/ 1599679 h 4080267"/>
              <a:gd name="connsiteX468" fmla="*/ 655169 w 4032510"/>
              <a:gd name="connsiteY468" fmla="*/ 1719767 h 4080267"/>
              <a:gd name="connsiteX469" fmla="*/ 645185 w 4032510"/>
              <a:gd name="connsiteY469" fmla="*/ 1779613 h 4080267"/>
              <a:gd name="connsiteX470" fmla="*/ 656625 w 4032510"/>
              <a:gd name="connsiteY470" fmla="*/ 1757810 h 4080267"/>
              <a:gd name="connsiteX471" fmla="*/ 846564 w 4032510"/>
              <a:gd name="connsiteY471" fmla="*/ 1605065 h 4080267"/>
              <a:gd name="connsiteX472" fmla="*/ 794843 w 4032510"/>
              <a:gd name="connsiteY472" fmla="*/ 1732013 h 4080267"/>
              <a:gd name="connsiteX473" fmla="*/ 720504 w 4032510"/>
              <a:gd name="connsiteY473" fmla="*/ 1827842 h 4080267"/>
              <a:gd name="connsiteX474" fmla="*/ 629850 w 4032510"/>
              <a:gd name="connsiteY474" fmla="*/ 1898655 h 4080267"/>
              <a:gd name="connsiteX475" fmla="*/ 623811 w 4032510"/>
              <a:gd name="connsiteY475" fmla="*/ 1985858 h 4080267"/>
              <a:gd name="connsiteX476" fmla="*/ 626005 w 4032510"/>
              <a:gd name="connsiteY476" fmla="*/ 2068771 h 4080267"/>
              <a:gd name="connsiteX477" fmla="*/ 633407 w 4032510"/>
              <a:gd name="connsiteY477" fmla="*/ 2047508 h 4080267"/>
              <a:gd name="connsiteX478" fmla="*/ 780453 w 4032510"/>
              <a:gd name="connsiteY478" fmla="*/ 1867717 h 4080267"/>
              <a:gd name="connsiteX479" fmla="*/ 750804 w 4032510"/>
              <a:gd name="connsiteY479" fmla="*/ 2049413 h 4080267"/>
              <a:gd name="connsiteX480" fmla="*/ 639963 w 4032510"/>
              <a:gd name="connsiteY480" fmla="*/ 2187151 h 4080267"/>
              <a:gd name="connsiteX481" fmla="*/ 636347 w 4032510"/>
              <a:gd name="connsiteY481" fmla="*/ 2192937 h 4080267"/>
              <a:gd name="connsiteX482" fmla="*/ 643595 w 4032510"/>
              <a:gd name="connsiteY482" fmla="*/ 2252120 h 4080267"/>
              <a:gd name="connsiteX483" fmla="*/ 672041 w 4032510"/>
              <a:gd name="connsiteY483" fmla="*/ 2380841 h 4080267"/>
              <a:gd name="connsiteX484" fmla="*/ 679527 w 4032510"/>
              <a:gd name="connsiteY484" fmla="*/ 2327949 h 4080267"/>
              <a:gd name="connsiteX485" fmla="*/ 793919 w 4032510"/>
              <a:gd name="connsiteY485" fmla="*/ 2126362 h 4080267"/>
              <a:gd name="connsiteX486" fmla="*/ 805950 w 4032510"/>
              <a:gd name="connsiteY486" fmla="*/ 2263886 h 4080267"/>
              <a:gd name="connsiteX487" fmla="*/ 716191 w 4032510"/>
              <a:gd name="connsiteY487" fmla="*/ 2471660 h 4080267"/>
              <a:gd name="connsiteX488" fmla="*/ 707810 w 4032510"/>
              <a:gd name="connsiteY488" fmla="*/ 2490575 h 4080267"/>
              <a:gd name="connsiteX489" fmla="*/ 707828 w 4032510"/>
              <a:gd name="connsiteY489" fmla="*/ 2491816 h 4080267"/>
              <a:gd name="connsiteX490" fmla="*/ 713938 w 4032510"/>
              <a:gd name="connsiteY490" fmla="*/ 2510653 h 4080267"/>
              <a:gd name="connsiteX491" fmla="*/ 767884 w 4032510"/>
              <a:gd name="connsiteY491" fmla="*/ 2634553 h 4080267"/>
              <a:gd name="connsiteX492" fmla="*/ 781384 w 4032510"/>
              <a:gd name="connsiteY492" fmla="*/ 2658760 h 4080267"/>
              <a:gd name="connsiteX493" fmla="*/ 778946 w 4032510"/>
              <a:gd name="connsiteY493" fmla="*/ 2591425 h 4080267"/>
              <a:gd name="connsiteX494" fmla="*/ 853822 w 4032510"/>
              <a:gd name="connsiteY494" fmla="*/ 2376476 h 4080267"/>
              <a:gd name="connsiteX495" fmla="*/ 849434 w 4032510"/>
              <a:gd name="connsiteY495" fmla="*/ 2716461 h 4080267"/>
              <a:gd name="connsiteX496" fmla="*/ 838418 w 4032510"/>
              <a:gd name="connsiteY496" fmla="*/ 2752050 h 4080267"/>
              <a:gd name="connsiteX497" fmla="*/ 844769 w 4032510"/>
              <a:gd name="connsiteY497" fmla="*/ 2768678 h 4080267"/>
              <a:gd name="connsiteX498" fmla="*/ 912962 w 4032510"/>
              <a:gd name="connsiteY498" fmla="*/ 2866685 h 4080267"/>
              <a:gd name="connsiteX499" fmla="*/ 950782 w 4032510"/>
              <a:gd name="connsiteY499" fmla="*/ 2910854 h 4080267"/>
              <a:gd name="connsiteX500" fmla="*/ 936685 w 4032510"/>
              <a:gd name="connsiteY500" fmla="*/ 2848492 h 4080267"/>
              <a:gd name="connsiteX501" fmla="*/ 971514 w 4032510"/>
              <a:gd name="connsiteY501" fmla="*/ 2616503 h 4080267"/>
              <a:gd name="connsiteX502" fmla="*/ 1040043 w 4032510"/>
              <a:gd name="connsiteY502" fmla="*/ 2759583 h 4080267"/>
              <a:gd name="connsiteX503" fmla="*/ 1024435 w 4032510"/>
              <a:gd name="connsiteY503" fmla="*/ 2969644 h 4080267"/>
              <a:gd name="connsiteX504" fmla="*/ 1021187 w 4032510"/>
              <a:gd name="connsiteY504" fmla="*/ 2984141 h 4080267"/>
              <a:gd name="connsiteX505" fmla="*/ 1022204 w 4032510"/>
              <a:gd name="connsiteY505" fmla="*/ 2990353 h 4080267"/>
              <a:gd name="connsiteX506" fmla="*/ 1107129 w 4032510"/>
              <a:gd name="connsiteY506" fmla="*/ 3071343 h 4080267"/>
              <a:gd name="connsiteX507" fmla="*/ 1199752 w 4032510"/>
              <a:gd name="connsiteY507" fmla="*/ 3143343 h 4080267"/>
              <a:gd name="connsiteX508" fmla="*/ 1209853 w 4032510"/>
              <a:gd name="connsiteY508" fmla="*/ 3143289 h 4080267"/>
              <a:gd name="connsiteX509" fmla="*/ 1230092 w 4032510"/>
              <a:gd name="connsiteY509" fmla="*/ 3136008 h 4080267"/>
              <a:gd name="connsiteX510" fmla="*/ 1580869 w 4032510"/>
              <a:gd name="connsiteY510" fmla="*/ 3141931 h 4080267"/>
              <a:gd name="connsiteX511" fmla="*/ 1371636 w 4032510"/>
              <a:gd name="connsiteY511" fmla="*/ 3215534 h 4080267"/>
              <a:gd name="connsiteX512" fmla="*/ 1310806 w 4032510"/>
              <a:gd name="connsiteY512" fmla="*/ 3215940 h 4080267"/>
              <a:gd name="connsiteX513" fmla="*/ 1338236 w 4032510"/>
              <a:gd name="connsiteY513" fmla="*/ 3233129 h 4080267"/>
              <a:gd name="connsiteX514" fmla="*/ 1444200 w 4032510"/>
              <a:gd name="connsiteY514" fmla="*/ 3285569 h 4080267"/>
              <a:gd name="connsiteX515" fmla="*/ 1459456 w 4032510"/>
              <a:gd name="connsiteY515" fmla="*/ 3290133 h 4080267"/>
              <a:gd name="connsiteX516" fmla="*/ 1510712 w 4032510"/>
              <a:gd name="connsiteY516" fmla="*/ 3269134 h 4080267"/>
              <a:gd name="connsiteX517" fmla="*/ 1841125 w 4032510"/>
              <a:gd name="connsiteY517" fmla="*/ 3224488 h 4080267"/>
              <a:gd name="connsiteX518" fmla="*/ 1563426 w 4032510"/>
              <a:gd name="connsiteY518" fmla="*/ 3332421 h 4080267"/>
              <a:gd name="connsiteX519" fmla="*/ 1563416 w 4032510"/>
              <a:gd name="connsiteY519" fmla="*/ 3332565 h 4080267"/>
              <a:gd name="connsiteX520" fmla="*/ 1589261 w 4032510"/>
              <a:gd name="connsiteY520" fmla="*/ 3342304 h 4080267"/>
              <a:gd name="connsiteX521" fmla="*/ 1719774 w 4032510"/>
              <a:gd name="connsiteY521" fmla="*/ 3377345 h 4080267"/>
              <a:gd name="connsiteX522" fmla="*/ 1755019 w 4032510"/>
              <a:gd name="connsiteY522" fmla="*/ 3383225 h 4080267"/>
              <a:gd name="connsiteX523" fmla="*/ 1769341 w 4032510"/>
              <a:gd name="connsiteY523" fmla="*/ 3371359 h 4080267"/>
              <a:gd name="connsiteX524" fmla="*/ 2026497 w 4032510"/>
              <a:gd name="connsiteY524" fmla="*/ 3241905 h 4080267"/>
              <a:gd name="connsiteX525" fmla="*/ 2096337 w 4032510"/>
              <a:gd name="connsiteY525" fmla="*/ 3244296 h 4080267"/>
              <a:gd name="connsiteX526" fmla="*/ 1914641 w 4032510"/>
              <a:gd name="connsiteY526" fmla="*/ 3391373 h 4080267"/>
              <a:gd name="connsiteX527" fmla="*/ 1879287 w 4032510"/>
              <a:gd name="connsiteY527" fmla="*/ 3401323 h 4080267"/>
              <a:gd name="connsiteX528" fmla="*/ 1985865 w 4032510"/>
              <a:gd name="connsiteY528" fmla="*/ 3408704 h 4080267"/>
              <a:gd name="connsiteX529" fmla="*/ 2056446 w 4032510"/>
              <a:gd name="connsiteY529" fmla="*/ 3406836 h 4080267"/>
              <a:gd name="connsiteX530" fmla="*/ 2066303 w 4032510"/>
              <a:gd name="connsiteY530" fmla="*/ 3396338 h 4080267"/>
              <a:gd name="connsiteX531" fmla="*/ 2353306 w 4032510"/>
              <a:gd name="connsiteY531" fmla="*/ 3225944 h 4080267"/>
              <a:gd name="connsiteX532" fmla="*/ 2200775 w 4032510"/>
              <a:gd name="connsiteY532" fmla="*/ 3394182 h 4080267"/>
              <a:gd name="connsiteX533" fmla="*/ 2198369 w 4032510"/>
              <a:gd name="connsiteY533" fmla="*/ 3395503 h 4080267"/>
              <a:gd name="connsiteX534" fmla="*/ 2252126 w 4032510"/>
              <a:gd name="connsiteY534" fmla="*/ 3388919 h 4080267"/>
              <a:gd name="connsiteX535" fmla="*/ 2346886 w 4032510"/>
              <a:gd name="connsiteY535" fmla="*/ 3367979 h 4080267"/>
              <a:gd name="connsiteX536" fmla="*/ 2385610 w 4032510"/>
              <a:gd name="connsiteY536" fmla="*/ 3295317 h 4080267"/>
              <a:gd name="connsiteX537" fmla="*/ 2583195 w 4032510"/>
              <a:gd name="connsiteY537" fmla="*/ 3132754 h 4080267"/>
              <a:gd name="connsiteX538" fmla="*/ 2597677 w 4032510"/>
              <a:gd name="connsiteY538" fmla="*/ 3128968 h 4080267"/>
              <a:gd name="connsiteX539" fmla="*/ 2516063 w 4032510"/>
              <a:gd name="connsiteY539" fmla="*/ 3291709 h 4080267"/>
              <a:gd name="connsiteX540" fmla="*/ 2475354 w 4032510"/>
              <a:gd name="connsiteY540" fmla="*/ 3330028 h 4080267"/>
              <a:gd name="connsiteX541" fmla="*/ 2510660 w 4032510"/>
              <a:gd name="connsiteY541" fmla="*/ 3318577 h 4080267"/>
              <a:gd name="connsiteX542" fmla="*/ 2631567 w 4032510"/>
              <a:gd name="connsiteY542" fmla="*/ 3265933 h 4080267"/>
              <a:gd name="connsiteX543" fmla="*/ 2652515 w 4032510"/>
              <a:gd name="connsiteY543" fmla="*/ 3175289 h 4080267"/>
              <a:gd name="connsiteX544" fmla="*/ 2817512 w 4032510"/>
              <a:gd name="connsiteY544" fmla="*/ 2956022 h 4080267"/>
              <a:gd name="connsiteX545" fmla="*/ 2746251 w 4032510"/>
              <a:gd name="connsiteY545" fmla="*/ 3184792 h 4080267"/>
              <a:gd name="connsiteX546" fmla="*/ 2720320 w 4032510"/>
              <a:gd name="connsiteY546" fmla="*/ 3216805 h 4080267"/>
              <a:gd name="connsiteX547" fmla="*/ 2753567 w 4032510"/>
              <a:gd name="connsiteY547" fmla="*/ 3198264 h 4080267"/>
              <a:gd name="connsiteX548" fmla="*/ 2866692 w 4032510"/>
              <a:gd name="connsiteY548" fmla="*/ 3119553 h 4080267"/>
              <a:gd name="connsiteX549" fmla="*/ 2870861 w 4032510"/>
              <a:gd name="connsiteY549" fmla="*/ 3115983 h 4080267"/>
              <a:gd name="connsiteX550" fmla="*/ 2881111 w 4032510"/>
              <a:gd name="connsiteY550" fmla="*/ 3092843 h 4080267"/>
              <a:gd name="connsiteX551" fmla="*/ 2885107 w 4032510"/>
              <a:gd name="connsiteY551" fmla="*/ 3037183 h 4080267"/>
              <a:gd name="connsiteX552" fmla="*/ 3000602 w 4032510"/>
              <a:gd name="connsiteY552" fmla="*/ 2776301 h 4080267"/>
              <a:gd name="connsiteX553" fmla="*/ 2983398 w 4032510"/>
              <a:gd name="connsiteY553" fmla="*/ 2997244 h 4080267"/>
              <a:gd name="connsiteX554" fmla="*/ 2966427 w 4032510"/>
              <a:gd name="connsiteY554" fmla="*/ 3034153 h 4080267"/>
              <a:gd name="connsiteX555" fmla="*/ 2972949 w 4032510"/>
              <a:gd name="connsiteY555" fmla="*/ 3028569 h 4080267"/>
              <a:gd name="connsiteX556" fmla="*/ 3034218 w 4032510"/>
              <a:gd name="connsiteY556" fmla="*/ 2964322 h 4080267"/>
              <a:gd name="connsiteX557" fmla="*/ 3041892 w 4032510"/>
              <a:gd name="connsiteY557" fmla="*/ 2953913 h 4080267"/>
              <a:gd name="connsiteX558" fmla="*/ 3076637 w 4032510"/>
              <a:gd name="connsiteY558" fmla="*/ 2860546 h 4080267"/>
              <a:gd name="connsiteX559" fmla="*/ 3217351 w 4032510"/>
              <a:gd name="connsiteY559" fmla="*/ 2657619 h 4080267"/>
              <a:gd name="connsiteX560" fmla="*/ 3273624 w 4032510"/>
              <a:gd name="connsiteY560" fmla="*/ 2612465 h 4080267"/>
              <a:gd name="connsiteX561" fmla="*/ 3294263 w 4032510"/>
              <a:gd name="connsiteY561" fmla="*/ 2570762 h 4080267"/>
              <a:gd name="connsiteX562" fmla="*/ 2925392 w 4032510"/>
              <a:gd name="connsiteY562" fmla="*/ 961165 h 4080267"/>
              <a:gd name="connsiteX563" fmla="*/ 2944495 w 4032510"/>
              <a:gd name="connsiteY563" fmla="*/ 938995 h 4080267"/>
              <a:gd name="connsiteX564" fmla="*/ 3321117 w 4032510"/>
              <a:gd name="connsiteY564" fmla="*/ 2582414 h 4080267"/>
              <a:gd name="connsiteX565" fmla="*/ 3284336 w 4032510"/>
              <a:gd name="connsiteY565" fmla="*/ 2656735 h 4080267"/>
              <a:gd name="connsiteX566" fmla="*/ 3281221 w 4032510"/>
              <a:gd name="connsiteY566" fmla="*/ 2670299 h 4080267"/>
              <a:gd name="connsiteX567" fmla="*/ 3262582 w 4032510"/>
              <a:gd name="connsiteY567" fmla="*/ 2728751 h 4080267"/>
              <a:gd name="connsiteX568" fmla="*/ 3131384 w 4032510"/>
              <a:gd name="connsiteY568" fmla="*/ 2917711 h 4080267"/>
              <a:gd name="connsiteX569" fmla="*/ 3073306 w 4032510"/>
              <a:gd name="connsiteY569" fmla="*/ 2965684 h 4080267"/>
              <a:gd name="connsiteX570" fmla="*/ 3018051 w 4032510"/>
              <a:gd name="connsiteY570" fmla="*/ 3023624 h 4080267"/>
              <a:gd name="connsiteX571" fmla="*/ 2985396 w 4032510"/>
              <a:gd name="connsiteY571" fmla="*/ 3064579 h 4080267"/>
              <a:gd name="connsiteX572" fmla="*/ 3232048 w 4032510"/>
              <a:gd name="connsiteY572" fmla="*/ 2995197 h 4080267"/>
              <a:gd name="connsiteX573" fmla="*/ 2913968 w 4032510"/>
              <a:gd name="connsiteY573" fmla="*/ 3156434 h 4080267"/>
              <a:gd name="connsiteX574" fmla="*/ 2886540 w 4032510"/>
              <a:gd name="connsiteY574" fmla="*/ 3158304 h 4080267"/>
              <a:gd name="connsiteX575" fmla="*/ 2750557 w 4032510"/>
              <a:gd name="connsiteY575" fmla="*/ 3256757 h 4080267"/>
              <a:gd name="connsiteX576" fmla="*/ 3018669 w 4032510"/>
              <a:gd name="connsiteY576" fmla="*/ 3267474 h 4080267"/>
              <a:gd name="connsiteX577" fmla="*/ 2905986 w 4032510"/>
              <a:gd name="connsiteY577" fmla="*/ 3330064 h 4080267"/>
              <a:gd name="connsiteX578" fmla="*/ 2659354 w 4032510"/>
              <a:gd name="connsiteY578" fmla="*/ 3328861 h 4080267"/>
              <a:gd name="connsiteX579" fmla="*/ 2628976 w 4032510"/>
              <a:gd name="connsiteY579" fmla="*/ 3324494 h 4080267"/>
              <a:gd name="connsiteX580" fmla="*/ 2437154 w 4032510"/>
              <a:gd name="connsiteY580" fmla="*/ 3399967 h 4080267"/>
              <a:gd name="connsiteX581" fmla="*/ 2713113 w 4032510"/>
              <a:gd name="connsiteY581" fmla="*/ 3451699 h 4080267"/>
              <a:gd name="connsiteX582" fmla="*/ 2355215 w 4032510"/>
              <a:gd name="connsiteY582" fmla="*/ 3438776 h 4080267"/>
              <a:gd name="connsiteX583" fmla="*/ 2317135 w 4032510"/>
              <a:gd name="connsiteY583" fmla="*/ 3427528 h 4080267"/>
              <a:gd name="connsiteX584" fmla="*/ 2120289 w 4032510"/>
              <a:gd name="connsiteY584" fmla="*/ 3458011 h 4080267"/>
              <a:gd name="connsiteX585" fmla="*/ 2373929 w 4032510"/>
              <a:gd name="connsiteY585" fmla="*/ 3578485 h 4080267"/>
              <a:gd name="connsiteX586" fmla="*/ 2207403 w 4032510"/>
              <a:gd name="connsiteY586" fmla="*/ 3584700 h 4080267"/>
              <a:gd name="connsiteX587" fmla="*/ 2040722 w 4032510"/>
              <a:gd name="connsiteY587" fmla="*/ 3471387 h 4080267"/>
              <a:gd name="connsiteX588" fmla="*/ 2021826 w 4032510"/>
              <a:gd name="connsiteY588" fmla="*/ 3459295 h 4080267"/>
              <a:gd name="connsiteX589" fmla="*/ 1830909 w 4032510"/>
              <a:gd name="connsiteY589" fmla="*/ 3442153 h 4080267"/>
              <a:gd name="connsiteX590" fmla="*/ 1944674 w 4032510"/>
              <a:gd name="connsiteY590" fmla="*/ 3511594 h 4080267"/>
              <a:gd name="connsiteX591" fmla="*/ 2035886 w 4032510"/>
              <a:gd name="connsiteY591" fmla="*/ 3612244 h 4080267"/>
              <a:gd name="connsiteX592" fmla="*/ 1748640 w 4032510"/>
              <a:gd name="connsiteY592" fmla="*/ 3457267 h 4080267"/>
              <a:gd name="connsiteX593" fmla="*/ 1686431 w 4032510"/>
              <a:gd name="connsiteY593" fmla="*/ 3407238 h 4080267"/>
              <a:gd name="connsiteX594" fmla="*/ 1515436 w 4032510"/>
              <a:gd name="connsiteY594" fmla="*/ 3355634 h 4080267"/>
              <a:gd name="connsiteX595" fmla="*/ 1703579 w 4032510"/>
              <a:gd name="connsiteY595" fmla="*/ 3597346 h 4080267"/>
              <a:gd name="connsiteX596" fmla="*/ 1447070 w 4032510"/>
              <a:gd name="connsiteY596" fmla="*/ 3347613 h 4080267"/>
              <a:gd name="connsiteX597" fmla="*/ 1437896 w 4032510"/>
              <a:gd name="connsiteY597" fmla="*/ 3321719 h 4080267"/>
              <a:gd name="connsiteX598" fmla="*/ 1266653 w 4032510"/>
              <a:gd name="connsiteY598" fmla="*/ 3238482 h 4080267"/>
              <a:gd name="connsiteX599" fmla="*/ 1387018 w 4032510"/>
              <a:gd name="connsiteY599" fmla="*/ 3502990 h 4080267"/>
              <a:gd name="connsiteX600" fmla="*/ 1174345 w 4032510"/>
              <a:gd name="connsiteY600" fmla="*/ 3214144 h 4080267"/>
              <a:gd name="connsiteX601" fmla="*/ 1130568 w 4032510"/>
              <a:gd name="connsiteY601" fmla="*/ 3159665 h 4080267"/>
              <a:gd name="connsiteX602" fmla="*/ 1146676 w 4032510"/>
              <a:gd name="connsiteY602" fmla="*/ 3285177 h 4080267"/>
              <a:gd name="connsiteX603" fmla="*/ 1142947 w 4032510"/>
              <a:gd name="connsiteY603" fmla="*/ 3327307 h 4080267"/>
              <a:gd name="connsiteX604" fmla="*/ 1097336 w 4032510"/>
              <a:gd name="connsiteY604" fmla="*/ 3279996 h 4080267"/>
              <a:gd name="connsiteX605" fmla="*/ 1070684 w 4032510"/>
              <a:gd name="connsiteY605" fmla="*/ 3152300 h 4080267"/>
              <a:gd name="connsiteX606" fmla="*/ 1038316 w 4032510"/>
              <a:gd name="connsiteY606" fmla="*/ 3124902 h 4080267"/>
              <a:gd name="connsiteX607" fmla="*/ 904549 w 4032510"/>
              <a:gd name="connsiteY607" fmla="*/ 3115357 h 4080267"/>
              <a:gd name="connsiteX608" fmla="*/ 854080 w 4032510"/>
              <a:gd name="connsiteY608" fmla="*/ 3080125 h 4080267"/>
              <a:gd name="connsiteX609" fmla="*/ 1033961 w 4032510"/>
              <a:gd name="connsiteY609" fmla="*/ 3072973 h 4080267"/>
              <a:gd name="connsiteX610" fmla="*/ 955903 w 4032510"/>
              <a:gd name="connsiteY610" fmla="*/ 3025797 h 4080267"/>
              <a:gd name="connsiteX611" fmla="*/ 787203 w 4032510"/>
              <a:gd name="connsiteY611" fmla="*/ 2996871 h 4080267"/>
              <a:gd name="connsiteX612" fmla="*/ 639063 w 4032510"/>
              <a:gd name="connsiteY612" fmla="*/ 2865404 h 4080267"/>
              <a:gd name="connsiteX613" fmla="*/ 926373 w 4032510"/>
              <a:gd name="connsiteY613" fmla="*/ 2943304 h 4080267"/>
              <a:gd name="connsiteX614" fmla="*/ 889812 w 4032510"/>
              <a:gd name="connsiteY614" fmla="*/ 2895291 h 4080267"/>
              <a:gd name="connsiteX615" fmla="*/ 852391 w 4032510"/>
              <a:gd name="connsiteY615" fmla="*/ 2841976 h 4080267"/>
              <a:gd name="connsiteX616" fmla="*/ 818807 w 4032510"/>
              <a:gd name="connsiteY616" fmla="*/ 2790367 h 4080267"/>
              <a:gd name="connsiteX617" fmla="*/ 793035 w 4032510"/>
              <a:gd name="connsiteY617" fmla="*/ 2777154 h 4080267"/>
              <a:gd name="connsiteX618" fmla="*/ 584513 w 4032510"/>
              <a:gd name="connsiteY618" fmla="*/ 2684961 h 4080267"/>
              <a:gd name="connsiteX619" fmla="*/ 495153 w 4032510"/>
              <a:gd name="connsiteY619" fmla="*/ 2564099 h 4080267"/>
              <a:gd name="connsiteX620" fmla="*/ 651206 w 4032510"/>
              <a:gd name="connsiteY620" fmla="*/ 2613300 h 4080267"/>
              <a:gd name="connsiteX621" fmla="*/ 767600 w 4032510"/>
              <a:gd name="connsiteY621" fmla="*/ 2712730 h 4080267"/>
              <a:gd name="connsiteX622" fmla="*/ 680340 w 4032510"/>
              <a:gd name="connsiteY622" fmla="*/ 2521105 h 4080267"/>
              <a:gd name="connsiteX623" fmla="*/ 653339 w 4032510"/>
              <a:gd name="connsiteY623" fmla="*/ 2510160 h 4080267"/>
              <a:gd name="connsiteX624" fmla="*/ 438844 w 4032510"/>
              <a:gd name="connsiteY624" fmla="*/ 2236870 h 4080267"/>
              <a:gd name="connsiteX625" fmla="*/ 632049 w 4032510"/>
              <a:gd name="connsiteY625" fmla="*/ 2397803 h 4080267"/>
              <a:gd name="connsiteX626" fmla="*/ 611148 w 4032510"/>
              <a:gd name="connsiteY626" fmla="*/ 2310054 h 4080267"/>
              <a:gd name="connsiteX627" fmla="*/ 530970 w 4032510"/>
              <a:gd name="connsiteY627" fmla="*/ 2179237 h 4080267"/>
              <a:gd name="connsiteX628" fmla="*/ 417023 w 4032510"/>
              <a:gd name="connsiteY628" fmla="*/ 1936402 h 4080267"/>
              <a:gd name="connsiteX629" fmla="*/ 421600 w 4032510"/>
              <a:gd name="connsiteY629" fmla="*/ 1895248 h 4080267"/>
              <a:gd name="connsiteX630" fmla="*/ 574795 w 4032510"/>
              <a:gd name="connsiteY630" fmla="*/ 2116334 h 4080267"/>
              <a:gd name="connsiteX631" fmla="*/ 577388 w 4032510"/>
              <a:gd name="connsiteY631" fmla="*/ 1915636 h 4080267"/>
              <a:gd name="connsiteX632" fmla="*/ 564780 w 4032510"/>
              <a:gd name="connsiteY632" fmla="*/ 1895408 h 4080267"/>
              <a:gd name="connsiteX633" fmla="*/ 479728 w 4032510"/>
              <a:gd name="connsiteY633" fmla="*/ 1614137 h 4080267"/>
              <a:gd name="connsiteX634" fmla="*/ 494312 w 4032510"/>
              <a:gd name="connsiteY634" fmla="*/ 1553391 h 4080267"/>
              <a:gd name="connsiteX635" fmla="*/ 499533 w 4032510"/>
              <a:gd name="connsiteY635" fmla="*/ 1548032 h 4080267"/>
              <a:gd name="connsiteX636" fmla="*/ 595596 w 4032510"/>
              <a:gd name="connsiteY636" fmla="*/ 1785441 h 4080267"/>
              <a:gd name="connsiteX637" fmla="*/ 609994 w 4032510"/>
              <a:gd name="connsiteY637" fmla="*/ 1710488 h 4080267"/>
              <a:gd name="connsiteX638" fmla="*/ 600017 w 4032510"/>
              <a:gd name="connsiteY638" fmla="*/ 1509679 h 4080267"/>
              <a:gd name="connsiteX639" fmla="*/ 641711 w 4032510"/>
              <a:gd name="connsiteY639" fmla="*/ 1218102 h 4080267"/>
              <a:gd name="connsiteX640" fmla="*/ 683694 w 4032510"/>
              <a:gd name="connsiteY640" fmla="*/ 1490971 h 4080267"/>
              <a:gd name="connsiteX641" fmla="*/ 765509 w 4032510"/>
              <a:gd name="connsiteY641" fmla="*/ 1334139 h 4080267"/>
              <a:gd name="connsiteX642" fmla="*/ 765551 w 4032510"/>
              <a:gd name="connsiteY642" fmla="*/ 1310149 h 4080267"/>
              <a:gd name="connsiteX643" fmla="*/ 785849 w 4032510"/>
              <a:gd name="connsiteY643" fmla="*/ 1077144 h 4080267"/>
              <a:gd name="connsiteX644" fmla="*/ 863987 w 4032510"/>
              <a:gd name="connsiteY644" fmla="*/ 959160 h 4080267"/>
              <a:gd name="connsiteX645" fmla="*/ 879687 w 4032510"/>
              <a:gd name="connsiteY645" fmla="*/ 963201 h 4080267"/>
              <a:gd name="connsiteX646" fmla="*/ 879253 w 4032510"/>
              <a:gd name="connsiteY646" fmla="*/ 1087889 h 4080267"/>
              <a:gd name="connsiteX647" fmla="*/ 866841 w 4032510"/>
              <a:gd name="connsiteY647" fmla="*/ 1149844 h 4080267"/>
              <a:gd name="connsiteX648" fmla="*/ 858364 w 4032510"/>
              <a:gd name="connsiteY648" fmla="*/ 1191754 h 4080267"/>
              <a:gd name="connsiteX649" fmla="*/ 939002 w 4032510"/>
              <a:gd name="connsiteY649" fmla="*/ 1088019 h 4080267"/>
              <a:gd name="connsiteX650" fmla="*/ 949832 w 4032510"/>
              <a:gd name="connsiteY650" fmla="*/ 1076662 h 4080267"/>
              <a:gd name="connsiteX651" fmla="*/ 967910 w 4032510"/>
              <a:gd name="connsiteY651" fmla="*/ 1046896 h 4080267"/>
              <a:gd name="connsiteX652" fmla="*/ 1138788 w 4032510"/>
              <a:gd name="connsiteY652" fmla="*/ 884832 h 4080267"/>
              <a:gd name="connsiteX653" fmla="*/ 1182762 w 4032510"/>
              <a:gd name="connsiteY653" fmla="*/ 865557 h 4080267"/>
              <a:gd name="connsiteX654" fmla="*/ 1263462 w 4032510"/>
              <a:gd name="connsiteY654" fmla="*/ 809407 h 4080267"/>
              <a:gd name="connsiteX655" fmla="*/ 2944495 w 4032510"/>
              <a:gd name="connsiteY655" fmla="*/ 938995 h 4080267"/>
              <a:gd name="connsiteX656" fmla="*/ 3817601 w 4032510"/>
              <a:gd name="connsiteY656" fmla="*/ 1681607 h 4080267"/>
              <a:gd name="connsiteX657" fmla="*/ 3829828 w 4032510"/>
              <a:gd name="connsiteY657" fmla="*/ 1747247 h 4080267"/>
              <a:gd name="connsiteX658" fmla="*/ 3585299 w 4032510"/>
              <a:gd name="connsiteY658" fmla="*/ 1890118 h 4080267"/>
              <a:gd name="connsiteX659" fmla="*/ 3573956 w 4032510"/>
              <a:gd name="connsiteY659" fmla="*/ 1829216 h 4080267"/>
              <a:gd name="connsiteX660" fmla="*/ 3630357 w 4032510"/>
              <a:gd name="connsiteY660" fmla="*/ 1798405 h 4080267"/>
              <a:gd name="connsiteX661" fmla="*/ 3612615 w 4032510"/>
              <a:gd name="connsiteY661" fmla="*/ 1703161 h 4080267"/>
              <a:gd name="connsiteX662" fmla="*/ 3548966 w 4032510"/>
              <a:gd name="connsiteY662" fmla="*/ 1695062 h 4080267"/>
              <a:gd name="connsiteX663" fmla="*/ 3537685 w 4032510"/>
              <a:gd name="connsiteY663" fmla="*/ 1634498 h 4080267"/>
              <a:gd name="connsiteX664" fmla="*/ 2203546 w 4032510"/>
              <a:gd name="connsiteY664" fmla="*/ 196086 h 4080267"/>
              <a:gd name="connsiteX665" fmla="*/ 2089089 w 4032510"/>
              <a:gd name="connsiteY665" fmla="*/ 454006 h 4080267"/>
              <a:gd name="connsiteX666" fmla="*/ 2025125 w 4032510"/>
              <a:gd name="connsiteY666" fmla="*/ 448661 h 4080267"/>
              <a:gd name="connsiteX667" fmla="*/ 1956264 w 4032510"/>
              <a:gd name="connsiteY667" fmla="*/ 175421 h 4080267"/>
              <a:gd name="connsiteX668" fmla="*/ 2017313 w 4032510"/>
              <a:gd name="connsiteY668" fmla="*/ 180522 h 4080267"/>
              <a:gd name="connsiteX669" fmla="*/ 2059069 w 4032510"/>
              <a:gd name="connsiteY669" fmla="*/ 373099 h 4080267"/>
              <a:gd name="connsiteX670" fmla="*/ 2062193 w 4032510"/>
              <a:gd name="connsiteY670" fmla="*/ 399781 h 4080267"/>
              <a:gd name="connsiteX671" fmla="*/ 2063221 w 4032510"/>
              <a:gd name="connsiteY671" fmla="*/ 399867 h 4080267"/>
              <a:gd name="connsiteX672" fmla="*/ 2071301 w 4032510"/>
              <a:gd name="connsiteY672" fmla="*/ 373431 h 4080267"/>
              <a:gd name="connsiteX673" fmla="*/ 2144384 w 4032510"/>
              <a:gd name="connsiteY673" fmla="*/ 191142 h 4080267"/>
              <a:gd name="connsiteX674" fmla="*/ 2444574 w 4032510"/>
              <a:gd name="connsiteY674" fmla="*/ 249785 h 4080267"/>
              <a:gd name="connsiteX675" fmla="*/ 2432940 w 4032510"/>
              <a:gd name="connsiteY675" fmla="*/ 294767 h 4080267"/>
              <a:gd name="connsiteX676" fmla="*/ 2341143 w 4032510"/>
              <a:gd name="connsiteY676" fmla="*/ 271025 h 4080267"/>
              <a:gd name="connsiteX677" fmla="*/ 2325416 w 4032510"/>
              <a:gd name="connsiteY677" fmla="*/ 331835 h 4080267"/>
              <a:gd name="connsiteX678" fmla="*/ 2410715 w 4032510"/>
              <a:gd name="connsiteY678" fmla="*/ 353896 h 4080267"/>
              <a:gd name="connsiteX679" fmla="*/ 2399124 w 4032510"/>
              <a:gd name="connsiteY679" fmla="*/ 398711 h 4080267"/>
              <a:gd name="connsiteX680" fmla="*/ 2313825 w 4032510"/>
              <a:gd name="connsiteY680" fmla="*/ 376650 h 4080267"/>
              <a:gd name="connsiteX681" fmla="*/ 2297666 w 4032510"/>
              <a:gd name="connsiteY681" fmla="*/ 439125 h 4080267"/>
              <a:gd name="connsiteX682" fmla="*/ 2395460 w 4032510"/>
              <a:gd name="connsiteY682" fmla="*/ 464419 h 4080267"/>
              <a:gd name="connsiteX683" fmla="*/ 2383827 w 4032510"/>
              <a:gd name="connsiteY683" fmla="*/ 509401 h 4080267"/>
              <a:gd name="connsiteX684" fmla="*/ 2231054 w 4032510"/>
              <a:gd name="connsiteY684" fmla="*/ 469888 h 4080267"/>
              <a:gd name="connsiteX685" fmla="*/ 2297799 w 4032510"/>
              <a:gd name="connsiteY685" fmla="*/ 211824 h 4080267"/>
              <a:gd name="connsiteX686" fmla="*/ 3674535 w 4032510"/>
              <a:gd name="connsiteY686" fmla="*/ 1268719 h 4080267"/>
              <a:gd name="connsiteX687" fmla="*/ 3698238 w 4032510"/>
              <a:gd name="connsiteY687" fmla="*/ 1325956 h 4080267"/>
              <a:gd name="connsiteX688" fmla="*/ 3584990 w 4032510"/>
              <a:gd name="connsiteY688" fmla="*/ 1490563 h 4080267"/>
              <a:gd name="connsiteX689" fmla="*/ 3570504 w 4032510"/>
              <a:gd name="connsiteY689" fmla="*/ 1510903 h 4080267"/>
              <a:gd name="connsiteX690" fmla="*/ 3570833 w 4032510"/>
              <a:gd name="connsiteY690" fmla="*/ 1511698 h 4080267"/>
              <a:gd name="connsiteX691" fmla="*/ 3604199 w 4032510"/>
              <a:gd name="connsiteY691" fmla="*/ 1496019 h 4080267"/>
              <a:gd name="connsiteX692" fmla="*/ 3744587 w 4032510"/>
              <a:gd name="connsiteY692" fmla="*/ 1437884 h 4080267"/>
              <a:gd name="connsiteX693" fmla="*/ 3765194 w 4032510"/>
              <a:gd name="connsiteY693" fmla="*/ 1487649 h 4080267"/>
              <a:gd name="connsiteX694" fmla="*/ 3518919 w 4032510"/>
              <a:gd name="connsiteY694" fmla="*/ 1589631 h 4080267"/>
              <a:gd name="connsiteX695" fmla="*/ 3496666 w 4032510"/>
              <a:gd name="connsiteY695" fmla="*/ 1535892 h 4080267"/>
              <a:gd name="connsiteX696" fmla="*/ 3612784 w 4032510"/>
              <a:gd name="connsiteY696" fmla="*/ 1365626 h 4080267"/>
              <a:gd name="connsiteX697" fmla="*/ 3627945 w 4032510"/>
              <a:gd name="connsiteY697" fmla="*/ 1345565 h 4080267"/>
              <a:gd name="connsiteX698" fmla="*/ 3627615 w 4032510"/>
              <a:gd name="connsiteY698" fmla="*/ 1344770 h 4080267"/>
              <a:gd name="connsiteX699" fmla="*/ 3588937 w 4032510"/>
              <a:gd name="connsiteY699" fmla="*/ 1362463 h 4080267"/>
              <a:gd name="connsiteX700" fmla="*/ 3448867 w 4032510"/>
              <a:gd name="connsiteY700" fmla="*/ 1420465 h 4080267"/>
              <a:gd name="connsiteX701" fmla="*/ 3428260 w 4032510"/>
              <a:gd name="connsiteY701" fmla="*/ 1370702 h 4080267"/>
              <a:gd name="connsiteX702" fmla="*/ 2640596 w 4032510"/>
              <a:gd name="connsiteY702" fmla="*/ 375305 h 4080267"/>
              <a:gd name="connsiteX703" fmla="*/ 2614438 w 4032510"/>
              <a:gd name="connsiteY703" fmla="*/ 354168 h 4080267"/>
              <a:gd name="connsiteX704" fmla="*/ 2587897 w 4032510"/>
              <a:gd name="connsiteY704" fmla="*/ 342706 h 4080267"/>
              <a:gd name="connsiteX705" fmla="*/ 2557471 w 4032510"/>
              <a:gd name="connsiteY705" fmla="*/ 413166 h 4080267"/>
              <a:gd name="connsiteX706" fmla="*/ 2583064 w 4032510"/>
              <a:gd name="connsiteY706" fmla="*/ 424218 h 4080267"/>
              <a:gd name="connsiteX707" fmla="*/ 2617132 w 4032510"/>
              <a:gd name="connsiteY707" fmla="*/ 426278 h 4080267"/>
              <a:gd name="connsiteX708" fmla="*/ 2639765 w 4032510"/>
              <a:gd name="connsiteY708" fmla="*/ 404468 h 4080267"/>
              <a:gd name="connsiteX709" fmla="*/ 2640596 w 4032510"/>
              <a:gd name="connsiteY709" fmla="*/ 375305 h 4080267"/>
              <a:gd name="connsiteX710" fmla="*/ 2675101 w 4032510"/>
              <a:gd name="connsiteY710" fmla="*/ 338236 h 4080267"/>
              <a:gd name="connsiteX711" fmla="*/ 2697382 w 4032510"/>
              <a:gd name="connsiteY711" fmla="*/ 421663 h 4080267"/>
              <a:gd name="connsiteX712" fmla="*/ 2664280 w 4032510"/>
              <a:gd name="connsiteY712" fmla="*/ 458166 h 4080267"/>
              <a:gd name="connsiteX713" fmla="*/ 2613227 w 4032510"/>
              <a:gd name="connsiteY713" fmla="*/ 465922 h 4080267"/>
              <a:gd name="connsiteX714" fmla="*/ 2612954 w 4032510"/>
              <a:gd name="connsiteY714" fmla="*/ 466554 h 4080267"/>
              <a:gd name="connsiteX715" fmla="*/ 2634296 w 4032510"/>
              <a:gd name="connsiteY715" fmla="*/ 520006 h 4080267"/>
              <a:gd name="connsiteX716" fmla="*/ 2649114 w 4032510"/>
              <a:gd name="connsiteY716" fmla="*/ 612440 h 4080267"/>
              <a:gd name="connsiteX717" fmla="*/ 2589080 w 4032510"/>
              <a:gd name="connsiteY717" fmla="*/ 586517 h 4080267"/>
              <a:gd name="connsiteX718" fmla="*/ 2578184 w 4032510"/>
              <a:gd name="connsiteY718" fmla="*/ 506273 h 4080267"/>
              <a:gd name="connsiteX719" fmla="*/ 2569735 w 4032510"/>
              <a:gd name="connsiteY719" fmla="*/ 472446 h 4080267"/>
              <a:gd name="connsiteX720" fmla="*/ 2556077 w 4032510"/>
              <a:gd name="connsiteY720" fmla="*/ 459800 h 4080267"/>
              <a:gd name="connsiteX721" fmla="*/ 2540279 w 4032510"/>
              <a:gd name="connsiteY721" fmla="*/ 452978 h 4080267"/>
              <a:gd name="connsiteX722" fmla="*/ 2499346 w 4032510"/>
              <a:gd name="connsiteY722" fmla="*/ 547767 h 4080267"/>
              <a:gd name="connsiteX723" fmla="*/ 2447213 w 4032510"/>
              <a:gd name="connsiteY723" fmla="*/ 525254 h 4080267"/>
              <a:gd name="connsiteX724" fmla="*/ 2552886 w 4032510"/>
              <a:gd name="connsiteY724" fmla="*/ 280541 h 4080267"/>
              <a:gd name="connsiteX725" fmla="*/ 2638671 w 4032510"/>
              <a:gd name="connsiteY725" fmla="*/ 317584 h 4080267"/>
              <a:gd name="connsiteX726" fmla="*/ 2675101 w 4032510"/>
              <a:gd name="connsiteY726" fmla="*/ 338236 h 4080267"/>
              <a:gd name="connsiteX727" fmla="*/ 2964706 w 4032510"/>
              <a:gd name="connsiteY727" fmla="*/ 495341 h 4080267"/>
              <a:gd name="connsiteX728" fmla="*/ 2936537 w 4032510"/>
              <a:gd name="connsiteY728" fmla="*/ 540642 h 4080267"/>
              <a:gd name="connsiteX729" fmla="*/ 2892829 w 4032510"/>
              <a:gd name="connsiteY729" fmla="*/ 491985 h 4080267"/>
              <a:gd name="connsiteX730" fmla="*/ 2860289 w 4032510"/>
              <a:gd name="connsiteY730" fmla="*/ 480769 h 4080267"/>
              <a:gd name="connsiteX731" fmla="*/ 2838763 w 4032510"/>
              <a:gd name="connsiteY731" fmla="*/ 491599 h 4080267"/>
              <a:gd name="connsiteX732" fmla="*/ 2836028 w 4032510"/>
              <a:gd name="connsiteY732" fmla="*/ 512290 h 4080267"/>
              <a:gd name="connsiteX733" fmla="*/ 2859720 w 4032510"/>
              <a:gd name="connsiteY733" fmla="*/ 554682 h 4080267"/>
              <a:gd name="connsiteX734" fmla="*/ 2887127 w 4032510"/>
              <a:gd name="connsiteY734" fmla="*/ 614075 h 4080267"/>
              <a:gd name="connsiteX735" fmla="*/ 2875961 w 4032510"/>
              <a:gd name="connsiteY735" fmla="*/ 660222 h 4080267"/>
              <a:gd name="connsiteX736" fmla="*/ 2821976 w 4032510"/>
              <a:gd name="connsiteY736" fmla="*/ 695550 h 4080267"/>
              <a:gd name="connsiteX737" fmla="*/ 2745730 w 4032510"/>
              <a:gd name="connsiteY737" fmla="*/ 671848 h 4080267"/>
              <a:gd name="connsiteX738" fmla="*/ 2689829 w 4032510"/>
              <a:gd name="connsiteY738" fmla="*/ 619663 h 4080267"/>
              <a:gd name="connsiteX739" fmla="*/ 2719907 w 4032510"/>
              <a:gd name="connsiteY739" fmla="*/ 571292 h 4080267"/>
              <a:gd name="connsiteX740" fmla="*/ 2767929 w 4032510"/>
              <a:gd name="connsiteY740" fmla="*/ 632562 h 4080267"/>
              <a:gd name="connsiteX741" fmla="*/ 2801821 w 4032510"/>
              <a:gd name="connsiteY741" fmla="*/ 644213 h 4080267"/>
              <a:gd name="connsiteX742" fmla="*/ 2822616 w 4032510"/>
              <a:gd name="connsiteY742" fmla="*/ 632929 h 4080267"/>
              <a:gd name="connsiteX743" fmla="*/ 2825538 w 4032510"/>
              <a:gd name="connsiteY743" fmla="*/ 610631 h 4080267"/>
              <a:gd name="connsiteX744" fmla="*/ 2797702 w 4032510"/>
              <a:gd name="connsiteY744" fmla="*/ 562522 h 4080267"/>
              <a:gd name="connsiteX745" fmla="*/ 2785364 w 4032510"/>
              <a:gd name="connsiteY745" fmla="*/ 464068 h 4080267"/>
              <a:gd name="connsiteX746" fmla="*/ 2839889 w 4032510"/>
              <a:gd name="connsiteY746" fmla="*/ 429988 h 4080267"/>
              <a:gd name="connsiteX747" fmla="*/ 2914390 w 4032510"/>
              <a:gd name="connsiteY747" fmla="*/ 452097 h 4080267"/>
              <a:gd name="connsiteX748" fmla="*/ 2964706 w 4032510"/>
              <a:gd name="connsiteY748" fmla="*/ 495341 h 4080267"/>
              <a:gd name="connsiteX749" fmla="*/ 3381989 w 4032510"/>
              <a:gd name="connsiteY749" fmla="*/ 837756 h 4080267"/>
              <a:gd name="connsiteX750" fmla="*/ 3421308 w 4032510"/>
              <a:gd name="connsiteY750" fmla="*/ 889359 h 4080267"/>
              <a:gd name="connsiteX751" fmla="*/ 3367394 w 4032510"/>
              <a:gd name="connsiteY751" fmla="*/ 986688 h 4080267"/>
              <a:gd name="connsiteX752" fmla="*/ 3354553 w 4032510"/>
              <a:gd name="connsiteY752" fmla="*/ 1004477 h 4080267"/>
              <a:gd name="connsiteX753" fmla="*/ 3354970 w 4032510"/>
              <a:gd name="connsiteY753" fmla="*/ 1005024 h 4080267"/>
              <a:gd name="connsiteX754" fmla="*/ 3374700 w 4032510"/>
              <a:gd name="connsiteY754" fmla="*/ 997130 h 4080267"/>
              <a:gd name="connsiteX755" fmla="*/ 3483988 w 4032510"/>
              <a:gd name="connsiteY755" fmla="*/ 971621 h 4080267"/>
              <a:gd name="connsiteX756" fmla="*/ 3520491 w 4032510"/>
              <a:gd name="connsiteY756" fmla="*/ 1019527 h 4080267"/>
              <a:gd name="connsiteX757" fmla="*/ 3331389 w 4032510"/>
              <a:gd name="connsiteY757" fmla="*/ 1054145 h 4080267"/>
              <a:gd name="connsiteX758" fmla="*/ 3255697 w 4032510"/>
              <a:gd name="connsiteY758" fmla="*/ 1111819 h 4080267"/>
              <a:gd name="connsiteX759" fmla="*/ 3221280 w 4032510"/>
              <a:gd name="connsiteY759" fmla="*/ 1066650 h 4080267"/>
              <a:gd name="connsiteX760" fmla="*/ 3296151 w 4032510"/>
              <a:gd name="connsiteY760" fmla="*/ 1009602 h 4080267"/>
              <a:gd name="connsiteX761" fmla="*/ 3102914 w 4032510"/>
              <a:gd name="connsiteY761" fmla="*/ 587207 h 4080267"/>
              <a:gd name="connsiteX762" fmla="*/ 2938451 w 4032510"/>
              <a:gd name="connsiteY762" fmla="*/ 796978 h 4080267"/>
              <a:gd name="connsiteX763" fmla="*/ 2893761 w 4032510"/>
              <a:gd name="connsiteY763" fmla="*/ 761941 h 4080267"/>
              <a:gd name="connsiteX764" fmla="*/ 3058225 w 4032510"/>
              <a:gd name="connsiteY764" fmla="*/ 552170 h 4080267"/>
              <a:gd name="connsiteX765" fmla="*/ 3176633 w 4032510"/>
              <a:gd name="connsiteY765" fmla="*/ 639534 h 4080267"/>
              <a:gd name="connsiteX766" fmla="*/ 3325751 w 4032510"/>
              <a:gd name="connsiteY766" fmla="*/ 785843 h 4080267"/>
              <a:gd name="connsiteX767" fmla="*/ 3293210 w 4032510"/>
              <a:gd name="connsiteY767" fmla="*/ 819008 h 4080267"/>
              <a:gd name="connsiteX768" fmla="*/ 3238919 w 4032510"/>
              <a:gd name="connsiteY768" fmla="*/ 765739 h 4080267"/>
              <a:gd name="connsiteX769" fmla="*/ 3084776 w 4032510"/>
              <a:gd name="connsiteY769" fmla="*/ 922841 h 4080267"/>
              <a:gd name="connsiteX770" fmla="*/ 3044118 w 4032510"/>
              <a:gd name="connsiteY770" fmla="*/ 882950 h 4080267"/>
              <a:gd name="connsiteX771" fmla="*/ 3198261 w 4032510"/>
              <a:gd name="connsiteY771" fmla="*/ 725847 h 4080267"/>
              <a:gd name="connsiteX772" fmla="*/ 3144092 w 4032510"/>
              <a:gd name="connsiteY772" fmla="*/ 672698 h 4080267"/>
              <a:gd name="connsiteX773" fmla="*/ 3337571 w 4032510"/>
              <a:gd name="connsiteY773" fmla="*/ 493335 h 4080267"/>
              <a:gd name="connsiteX774" fmla="*/ 3539175 w 4032510"/>
              <a:gd name="connsiteY774" fmla="*/ 3337571 h 4080267"/>
              <a:gd name="connsiteX775" fmla="*/ 2158811 w 4032510"/>
              <a:gd name="connsiteY775" fmla="*/ 4027433 h 4080267"/>
              <a:gd name="connsiteX776" fmla="*/ 2061922 w 4032510"/>
              <a:gd name="connsiteY776" fmla="*/ 4029668 h 4080267"/>
              <a:gd name="connsiteX777" fmla="*/ 2061922 w 4032510"/>
              <a:gd name="connsiteY777" fmla="*/ 3965809 h 4080267"/>
              <a:gd name="connsiteX778" fmla="*/ 2154292 w 4032510"/>
              <a:gd name="connsiteY778" fmla="*/ 3963679 h 4080267"/>
              <a:gd name="connsiteX779" fmla="*/ 3490899 w 4032510"/>
              <a:gd name="connsiteY779" fmla="*/ 3295685 h 4080267"/>
              <a:gd name="connsiteX780" fmla="*/ 3295686 w 4032510"/>
              <a:gd name="connsiteY780" fmla="*/ 541612 h 4080267"/>
              <a:gd name="connsiteX781" fmla="*/ 541612 w 4032510"/>
              <a:gd name="connsiteY781" fmla="*/ 736825 h 4080267"/>
              <a:gd name="connsiteX782" fmla="*/ 68831 w 4032510"/>
              <a:gd name="connsiteY782" fmla="*/ 2154291 h 4080267"/>
              <a:gd name="connsiteX783" fmla="*/ 73508 w 4032510"/>
              <a:gd name="connsiteY783" fmla="*/ 2193581 h 4080267"/>
              <a:gd name="connsiteX784" fmla="*/ 10288 w 4032510"/>
              <a:gd name="connsiteY784" fmla="*/ 2202589 h 4080267"/>
              <a:gd name="connsiteX785" fmla="*/ 5077 w 4032510"/>
              <a:gd name="connsiteY785" fmla="*/ 2158810 h 4080267"/>
              <a:gd name="connsiteX786" fmla="*/ 493336 w 4032510"/>
              <a:gd name="connsiteY786" fmla="*/ 694939 h 4080267"/>
              <a:gd name="connsiteX787" fmla="*/ 3337571 w 4032510"/>
              <a:gd name="connsiteY787" fmla="*/ 493335 h 4080267"/>
            </a:gdLst>
            <a:ahLst/>
            <a:cxnLst/>
            <a:rect l="l" t="t" r="r" b="b"/>
            <a:pathLst>
              <a:path w="4032510" h="4080267">
                <a:moveTo>
                  <a:pt x="579459" y="3167164"/>
                </a:moveTo>
                <a:lnTo>
                  <a:pt x="520912" y="3216790"/>
                </a:lnTo>
                <a:lnTo>
                  <a:pt x="538937" y="3238056"/>
                </a:lnTo>
                <a:cubicBezTo>
                  <a:pt x="547542" y="3248207"/>
                  <a:pt x="557413" y="3253863"/>
                  <a:pt x="568549" y="3255027"/>
                </a:cubicBezTo>
                <a:cubicBezTo>
                  <a:pt x="579686" y="3256189"/>
                  <a:pt x="589674" y="3253024"/>
                  <a:pt x="598513" y="3245532"/>
                </a:cubicBezTo>
                <a:cubicBezTo>
                  <a:pt x="616891" y="3229955"/>
                  <a:pt x="616770" y="3211183"/>
                  <a:pt x="598152" y="3189218"/>
                </a:cubicBezTo>
                <a:close/>
                <a:moveTo>
                  <a:pt x="1198841" y="3685964"/>
                </a:moveTo>
                <a:cubicBezTo>
                  <a:pt x="1193242" y="3678417"/>
                  <a:pt x="1185606" y="3672069"/>
                  <a:pt x="1175937" y="3666920"/>
                </a:cubicBezTo>
                <a:cubicBezTo>
                  <a:pt x="1156292" y="3656459"/>
                  <a:pt x="1136942" y="3655514"/>
                  <a:pt x="1117887" y="3664084"/>
                </a:cubicBezTo>
                <a:cubicBezTo>
                  <a:pt x="1098832" y="3672653"/>
                  <a:pt x="1083131" y="3688532"/>
                  <a:pt x="1070784" y="3711721"/>
                </a:cubicBezTo>
                <a:cubicBezTo>
                  <a:pt x="1058598" y="3734606"/>
                  <a:pt x="1054155" y="3756252"/>
                  <a:pt x="1057455" y="3776661"/>
                </a:cubicBezTo>
                <a:cubicBezTo>
                  <a:pt x="1060754" y="3797069"/>
                  <a:pt x="1072025" y="3812396"/>
                  <a:pt x="1091264" y="3822640"/>
                </a:cubicBezTo>
                <a:cubicBezTo>
                  <a:pt x="1110909" y="3833100"/>
                  <a:pt x="1129906" y="3834280"/>
                  <a:pt x="1148257" y="3826180"/>
                </a:cubicBezTo>
                <a:cubicBezTo>
                  <a:pt x="1166606" y="3818080"/>
                  <a:pt x="1182037" y="3802284"/>
                  <a:pt x="1194545" y="3778791"/>
                </a:cubicBezTo>
                <a:cubicBezTo>
                  <a:pt x="1207594" y="3754286"/>
                  <a:pt x="1212590" y="3732089"/>
                  <a:pt x="1209533" y="3712201"/>
                </a:cubicBezTo>
                <a:cubicBezTo>
                  <a:pt x="1208005" y="3702256"/>
                  <a:pt x="1204440" y="3693510"/>
                  <a:pt x="1198841" y="3685964"/>
                </a:cubicBezTo>
                <a:close/>
                <a:moveTo>
                  <a:pt x="989466" y="3496720"/>
                </a:moveTo>
                <a:lnTo>
                  <a:pt x="861794" y="3676000"/>
                </a:lnTo>
                <a:lnTo>
                  <a:pt x="942952" y="3733797"/>
                </a:lnTo>
                <a:lnTo>
                  <a:pt x="916001" y="3771643"/>
                </a:lnTo>
                <a:lnTo>
                  <a:pt x="788585" y="3680905"/>
                </a:lnTo>
                <a:lnTo>
                  <a:pt x="943209" y="3463779"/>
                </a:lnTo>
                <a:close/>
                <a:moveTo>
                  <a:pt x="575688" y="3095916"/>
                </a:moveTo>
                <a:lnTo>
                  <a:pt x="636107" y="3167197"/>
                </a:lnTo>
                <a:cubicBezTo>
                  <a:pt x="677128" y="3215591"/>
                  <a:pt x="679260" y="3255366"/>
                  <a:pt x="642506" y="3286521"/>
                </a:cubicBezTo>
                <a:cubicBezTo>
                  <a:pt x="628678" y="3298241"/>
                  <a:pt x="613389" y="3304245"/>
                  <a:pt x="596639" y="3304532"/>
                </a:cubicBezTo>
                <a:cubicBezTo>
                  <a:pt x="579889" y="3304819"/>
                  <a:pt x="563492" y="3299581"/>
                  <a:pt x="547449" y="3288816"/>
                </a:cubicBezTo>
                <a:lnTo>
                  <a:pt x="546924" y="3289261"/>
                </a:lnTo>
                <a:cubicBezTo>
                  <a:pt x="551710" y="3301295"/>
                  <a:pt x="550174" y="3320418"/>
                  <a:pt x="542315" y="3346631"/>
                </a:cubicBezTo>
                <a:lnTo>
                  <a:pt x="514552" y="3436034"/>
                </a:lnTo>
                <a:lnTo>
                  <a:pt x="472270" y="3386151"/>
                </a:lnTo>
                <a:lnTo>
                  <a:pt x="498134" y="3309412"/>
                </a:lnTo>
                <a:cubicBezTo>
                  <a:pt x="503510" y="3293576"/>
                  <a:pt x="505993" y="3282222"/>
                  <a:pt x="505582" y="3275352"/>
                </a:cubicBezTo>
                <a:cubicBezTo>
                  <a:pt x="505172" y="3268480"/>
                  <a:pt x="502965" y="3262681"/>
                  <a:pt x="498959" y="3257956"/>
                </a:cubicBezTo>
                <a:lnTo>
                  <a:pt x="487832" y="3244829"/>
                </a:lnTo>
                <a:lnTo>
                  <a:pt x="409070" y="3311590"/>
                </a:lnTo>
                <a:lnTo>
                  <a:pt x="372351" y="3268271"/>
                </a:lnTo>
                <a:close/>
                <a:moveTo>
                  <a:pt x="1241629" y="3656913"/>
                </a:moveTo>
                <a:cubicBezTo>
                  <a:pt x="1252181" y="3669713"/>
                  <a:pt x="1259604" y="3684437"/>
                  <a:pt x="1263899" y="3701085"/>
                </a:cubicBezTo>
                <a:cubicBezTo>
                  <a:pt x="1272488" y="3734382"/>
                  <a:pt x="1267427" y="3768600"/>
                  <a:pt x="1248718" y="3803737"/>
                </a:cubicBezTo>
                <a:cubicBezTo>
                  <a:pt x="1229199" y="3840394"/>
                  <a:pt x="1202702" y="3864465"/>
                  <a:pt x="1169227" y="3875949"/>
                </a:cubicBezTo>
                <a:cubicBezTo>
                  <a:pt x="1135754" y="3887433"/>
                  <a:pt x="1101751" y="3883983"/>
                  <a:pt x="1067221" y="3865596"/>
                </a:cubicBezTo>
                <a:cubicBezTo>
                  <a:pt x="1033502" y="3847641"/>
                  <a:pt x="1012002" y="3821992"/>
                  <a:pt x="1002720" y="3788652"/>
                </a:cubicBezTo>
                <a:cubicBezTo>
                  <a:pt x="993439" y="3755311"/>
                  <a:pt x="998073" y="3721224"/>
                  <a:pt x="1016622" y="3686390"/>
                </a:cubicBezTo>
                <a:cubicBezTo>
                  <a:pt x="1036248" y="3649531"/>
                  <a:pt x="1062981" y="3625261"/>
                  <a:pt x="1096819" y="3613581"/>
                </a:cubicBezTo>
                <a:cubicBezTo>
                  <a:pt x="1130658" y="3601901"/>
                  <a:pt x="1165247" y="3605470"/>
                  <a:pt x="1200586" y="3624287"/>
                </a:cubicBezTo>
                <a:cubicBezTo>
                  <a:pt x="1217396" y="3633238"/>
                  <a:pt x="1231076" y="3644114"/>
                  <a:pt x="1241629" y="3656913"/>
                </a:cubicBezTo>
                <a:close/>
                <a:moveTo>
                  <a:pt x="423042" y="2858602"/>
                </a:moveTo>
                <a:lnTo>
                  <a:pt x="453250" y="2906891"/>
                </a:lnTo>
                <a:lnTo>
                  <a:pt x="321515" y="2989304"/>
                </a:lnTo>
                <a:cubicBezTo>
                  <a:pt x="283876" y="3012851"/>
                  <a:pt x="274335" y="3039456"/>
                  <a:pt x="292893" y="3069119"/>
                </a:cubicBezTo>
                <a:cubicBezTo>
                  <a:pt x="311145" y="3098296"/>
                  <a:pt x="338411" y="3101538"/>
                  <a:pt x="374688" y="3078843"/>
                </a:cubicBezTo>
                <a:lnTo>
                  <a:pt x="508466" y="2995152"/>
                </a:lnTo>
                <a:lnTo>
                  <a:pt x="538584" y="3043295"/>
                </a:lnTo>
                <a:lnTo>
                  <a:pt x="409766" y="3123883"/>
                </a:lnTo>
                <a:cubicBezTo>
                  <a:pt x="342366" y="3166048"/>
                  <a:pt x="289075" y="3155813"/>
                  <a:pt x="249891" y="3093179"/>
                </a:cubicBezTo>
                <a:cubicBezTo>
                  <a:pt x="212046" y="3032684"/>
                  <a:pt x="225948" y="2981902"/>
                  <a:pt x="291598" y="2940833"/>
                </a:cubicBezTo>
                <a:close/>
                <a:moveTo>
                  <a:pt x="1540860" y="3779861"/>
                </a:moveTo>
                <a:lnTo>
                  <a:pt x="1523311" y="3830784"/>
                </a:lnTo>
                <a:cubicBezTo>
                  <a:pt x="1507713" y="3812667"/>
                  <a:pt x="1485814" y="3798750"/>
                  <a:pt x="1457614" y="3789032"/>
                </a:cubicBezTo>
                <a:cubicBezTo>
                  <a:pt x="1433318" y="3780658"/>
                  <a:pt x="1410903" y="3781793"/>
                  <a:pt x="1390370" y="3792433"/>
                </a:cubicBezTo>
                <a:cubicBezTo>
                  <a:pt x="1369837" y="3803072"/>
                  <a:pt x="1355103" y="3821354"/>
                  <a:pt x="1346170" y="3847276"/>
                </a:cubicBezTo>
                <a:cubicBezTo>
                  <a:pt x="1337088" y="3873633"/>
                  <a:pt x="1336810" y="3896532"/>
                  <a:pt x="1345339" y="3915973"/>
                </a:cubicBezTo>
                <a:cubicBezTo>
                  <a:pt x="1353868" y="3935415"/>
                  <a:pt x="1369900" y="3949191"/>
                  <a:pt x="1393436" y="3957302"/>
                </a:cubicBezTo>
                <a:cubicBezTo>
                  <a:pt x="1407428" y="3962124"/>
                  <a:pt x="1419619" y="3963898"/>
                  <a:pt x="1430007" y="3962624"/>
                </a:cubicBezTo>
                <a:lnTo>
                  <a:pt x="1447837" y="3910888"/>
                </a:lnTo>
                <a:lnTo>
                  <a:pt x="1396914" y="3893339"/>
                </a:lnTo>
                <a:lnTo>
                  <a:pt x="1411771" y="3850226"/>
                </a:lnTo>
                <a:lnTo>
                  <a:pt x="1516382" y="3886277"/>
                </a:lnTo>
                <a:lnTo>
                  <a:pt x="1473211" y="4011550"/>
                </a:lnTo>
                <a:cubicBezTo>
                  <a:pt x="1443694" y="4017274"/>
                  <a:pt x="1410985" y="4013950"/>
                  <a:pt x="1375084" y="4001578"/>
                </a:cubicBezTo>
                <a:cubicBezTo>
                  <a:pt x="1334953" y="3987748"/>
                  <a:pt x="1307170" y="3965553"/>
                  <a:pt x="1291733" y="3934995"/>
                </a:cubicBezTo>
                <a:cubicBezTo>
                  <a:pt x="1276297" y="3904436"/>
                  <a:pt x="1275326" y="3869579"/>
                  <a:pt x="1288819" y="3830424"/>
                </a:cubicBezTo>
                <a:cubicBezTo>
                  <a:pt x="1302499" y="3790727"/>
                  <a:pt x="1326400" y="3762834"/>
                  <a:pt x="1360521" y="3746744"/>
                </a:cubicBezTo>
                <a:cubicBezTo>
                  <a:pt x="1394642" y="3730655"/>
                  <a:pt x="1432581" y="3729804"/>
                  <a:pt x="1474339" y="3744195"/>
                </a:cubicBezTo>
                <a:cubicBezTo>
                  <a:pt x="1501237" y="3753465"/>
                  <a:pt x="1523412" y="3765354"/>
                  <a:pt x="1540860" y="3779861"/>
                </a:cubicBezTo>
                <a:close/>
                <a:moveTo>
                  <a:pt x="297682" y="2697485"/>
                </a:moveTo>
                <a:cubicBezTo>
                  <a:pt x="290500" y="2690987"/>
                  <a:pt x="281865" y="2686376"/>
                  <a:pt x="271780" y="2683651"/>
                </a:cubicBezTo>
                <a:cubicBezTo>
                  <a:pt x="251610" y="2678203"/>
                  <a:pt x="229401" y="2680532"/>
                  <a:pt x="205153" y="2690642"/>
                </a:cubicBezTo>
                <a:cubicBezTo>
                  <a:pt x="181222" y="2700620"/>
                  <a:pt x="164066" y="2714547"/>
                  <a:pt x="153683" y="2732424"/>
                </a:cubicBezTo>
                <a:cubicBezTo>
                  <a:pt x="143300" y="2750301"/>
                  <a:pt x="142303" y="2769298"/>
                  <a:pt x="150690" y="2789417"/>
                </a:cubicBezTo>
                <a:cubicBezTo>
                  <a:pt x="159255" y="2809959"/>
                  <a:pt x="173201" y="2822913"/>
                  <a:pt x="192529" y="2828278"/>
                </a:cubicBezTo>
                <a:cubicBezTo>
                  <a:pt x="211856" y="2833644"/>
                  <a:pt x="233803" y="2831206"/>
                  <a:pt x="258368" y="2820963"/>
                </a:cubicBezTo>
                <a:cubicBezTo>
                  <a:pt x="283993" y="2810279"/>
                  <a:pt x="301926" y="2796278"/>
                  <a:pt x="312168" y="2778957"/>
                </a:cubicBezTo>
                <a:cubicBezTo>
                  <a:pt x="322409" y="2761636"/>
                  <a:pt x="323314" y="2742863"/>
                  <a:pt x="314882" y="2722639"/>
                </a:cubicBezTo>
                <a:cubicBezTo>
                  <a:pt x="310599" y="2712368"/>
                  <a:pt x="304867" y="2703983"/>
                  <a:pt x="297682" y="2697485"/>
                </a:cubicBezTo>
                <a:close/>
                <a:moveTo>
                  <a:pt x="331045" y="2659059"/>
                </a:moveTo>
                <a:cubicBezTo>
                  <a:pt x="343291" y="2671401"/>
                  <a:pt x="353266" y="2686810"/>
                  <a:pt x="360970" y="2705288"/>
                </a:cubicBezTo>
                <a:cubicBezTo>
                  <a:pt x="375627" y="2740442"/>
                  <a:pt x="375724" y="2773619"/>
                  <a:pt x="361264" y="2804817"/>
                </a:cubicBezTo>
                <a:cubicBezTo>
                  <a:pt x="346802" y="2836016"/>
                  <a:pt x="321201" y="2859275"/>
                  <a:pt x="284457" y="2874594"/>
                </a:cubicBezTo>
                <a:cubicBezTo>
                  <a:pt x="246126" y="2890576"/>
                  <a:pt x="210375" y="2892399"/>
                  <a:pt x="177205" y="2880065"/>
                </a:cubicBezTo>
                <a:cubicBezTo>
                  <a:pt x="144034" y="2867731"/>
                  <a:pt x="119921" y="2843511"/>
                  <a:pt x="104867" y="2807403"/>
                </a:cubicBezTo>
                <a:cubicBezTo>
                  <a:pt x="90167" y="2772143"/>
                  <a:pt x="89793" y="2738677"/>
                  <a:pt x="103747" y="2707007"/>
                </a:cubicBezTo>
                <a:cubicBezTo>
                  <a:pt x="117700" y="2675336"/>
                  <a:pt x="142889" y="2651907"/>
                  <a:pt x="179315" y="2636720"/>
                </a:cubicBezTo>
                <a:cubicBezTo>
                  <a:pt x="217857" y="2620651"/>
                  <a:pt x="253918" y="2618822"/>
                  <a:pt x="287493" y="2631236"/>
                </a:cubicBezTo>
                <a:cubicBezTo>
                  <a:pt x="304282" y="2637443"/>
                  <a:pt x="318799" y="2646717"/>
                  <a:pt x="331045" y="2659059"/>
                </a:cubicBezTo>
                <a:close/>
                <a:moveTo>
                  <a:pt x="1733720" y="3865745"/>
                </a:moveTo>
                <a:cubicBezTo>
                  <a:pt x="1725994" y="3860395"/>
                  <a:pt x="1716726" y="3856833"/>
                  <a:pt x="1705915" y="3855059"/>
                </a:cubicBezTo>
                <a:cubicBezTo>
                  <a:pt x="1683952" y="3851458"/>
                  <a:pt x="1665322" y="3856772"/>
                  <a:pt x="1650026" y="3871005"/>
                </a:cubicBezTo>
                <a:cubicBezTo>
                  <a:pt x="1634729" y="3885236"/>
                  <a:pt x="1624955" y="3905315"/>
                  <a:pt x="1620704" y="3931240"/>
                </a:cubicBezTo>
                <a:cubicBezTo>
                  <a:pt x="1616507" y="3956825"/>
                  <a:pt x="1619247" y="3978752"/>
                  <a:pt x="1628922" y="3997021"/>
                </a:cubicBezTo>
                <a:cubicBezTo>
                  <a:pt x="1638598" y="4015290"/>
                  <a:pt x="1654191" y="4026189"/>
                  <a:pt x="1675700" y="4029717"/>
                </a:cubicBezTo>
                <a:cubicBezTo>
                  <a:pt x="1697662" y="4033319"/>
                  <a:pt x="1716034" y="4028339"/>
                  <a:pt x="1730813" y="4014779"/>
                </a:cubicBezTo>
                <a:cubicBezTo>
                  <a:pt x="1745593" y="4001218"/>
                  <a:pt x="1755136" y="3981305"/>
                  <a:pt x="1759444" y="3955041"/>
                </a:cubicBezTo>
                <a:cubicBezTo>
                  <a:pt x="1763937" y="3927643"/>
                  <a:pt x="1761544" y="3905018"/>
                  <a:pt x="1752267" y="3887162"/>
                </a:cubicBezTo>
                <a:cubicBezTo>
                  <a:pt x="1747628" y="3878234"/>
                  <a:pt x="1741445" y="3871096"/>
                  <a:pt x="1733720" y="3865745"/>
                </a:cubicBezTo>
                <a:close/>
                <a:moveTo>
                  <a:pt x="1764920" y="3824498"/>
                </a:moveTo>
                <a:cubicBezTo>
                  <a:pt x="1779022" y="3833235"/>
                  <a:pt x="1790778" y="3844797"/>
                  <a:pt x="1800188" y="3859186"/>
                </a:cubicBezTo>
                <a:cubicBezTo>
                  <a:pt x="1819010" y="3887965"/>
                  <a:pt x="1825199" y="3921997"/>
                  <a:pt x="1818757" y="3961280"/>
                </a:cubicBezTo>
                <a:cubicBezTo>
                  <a:pt x="1812035" y="4002263"/>
                  <a:pt x="1794666" y="4033563"/>
                  <a:pt x="1766648" y="4055183"/>
                </a:cubicBezTo>
                <a:cubicBezTo>
                  <a:pt x="1738631" y="4076803"/>
                  <a:pt x="1705320" y="4084448"/>
                  <a:pt x="1666715" y="4078117"/>
                </a:cubicBezTo>
                <a:cubicBezTo>
                  <a:pt x="1629017" y="4071934"/>
                  <a:pt x="1600423" y="4054543"/>
                  <a:pt x="1580932" y="4025945"/>
                </a:cubicBezTo>
                <a:cubicBezTo>
                  <a:pt x="1561441" y="3997347"/>
                  <a:pt x="1554890" y="3963576"/>
                  <a:pt x="1561277" y="3924632"/>
                </a:cubicBezTo>
                <a:cubicBezTo>
                  <a:pt x="1568035" y="3883424"/>
                  <a:pt x="1585564" y="3851859"/>
                  <a:pt x="1613864" y="3829936"/>
                </a:cubicBezTo>
                <a:cubicBezTo>
                  <a:pt x="1642163" y="3808013"/>
                  <a:pt x="1676068" y="3800292"/>
                  <a:pt x="1715578" y="3806771"/>
                </a:cubicBezTo>
                <a:cubicBezTo>
                  <a:pt x="1734371" y="3809854"/>
                  <a:pt x="1750818" y="3815763"/>
                  <a:pt x="1764920" y="3824498"/>
                </a:cubicBezTo>
                <a:close/>
                <a:moveTo>
                  <a:pt x="253945" y="2356870"/>
                </a:moveTo>
                <a:lnTo>
                  <a:pt x="268874" y="2420003"/>
                </a:lnTo>
                <a:lnTo>
                  <a:pt x="180032" y="2486988"/>
                </a:lnTo>
                <a:cubicBezTo>
                  <a:pt x="178234" y="2488357"/>
                  <a:pt x="171912" y="2492032"/>
                  <a:pt x="161067" y="2498016"/>
                </a:cubicBezTo>
                <a:lnTo>
                  <a:pt x="161225" y="2498685"/>
                </a:lnTo>
                <a:cubicBezTo>
                  <a:pt x="169357" y="2498178"/>
                  <a:pt x="176435" y="2498449"/>
                  <a:pt x="182460" y="2499499"/>
                </a:cubicBezTo>
                <a:lnTo>
                  <a:pt x="292675" y="2520650"/>
                </a:lnTo>
                <a:lnTo>
                  <a:pt x="306536" y="2579262"/>
                </a:lnTo>
                <a:lnTo>
                  <a:pt x="119703" y="2533968"/>
                </a:lnTo>
                <a:lnTo>
                  <a:pt x="27096" y="2555868"/>
                </a:lnTo>
                <a:lnTo>
                  <a:pt x="14027" y="2500605"/>
                </a:lnTo>
                <a:lnTo>
                  <a:pt x="105630" y="2478943"/>
                </a:lnTo>
                <a:close/>
                <a:moveTo>
                  <a:pt x="2422112" y="3378031"/>
                </a:moveTo>
                <a:lnTo>
                  <a:pt x="2415042" y="3380324"/>
                </a:lnTo>
                <a:lnTo>
                  <a:pt x="2413600" y="3381520"/>
                </a:lnTo>
                <a:close/>
                <a:moveTo>
                  <a:pt x="926003" y="1981127"/>
                </a:moveTo>
                <a:cubicBezTo>
                  <a:pt x="916862" y="1991735"/>
                  <a:pt x="908808" y="2001083"/>
                  <a:pt x="900381" y="2010863"/>
                </a:cubicBezTo>
                <a:cubicBezTo>
                  <a:pt x="1329415" y="2380546"/>
                  <a:pt x="1757805" y="2749674"/>
                  <a:pt x="2187847" y="3120226"/>
                </a:cubicBezTo>
                <a:cubicBezTo>
                  <a:pt x="2193148" y="3114074"/>
                  <a:pt x="2197702" y="3108789"/>
                  <a:pt x="2202255" y="3103505"/>
                </a:cubicBezTo>
                <a:cubicBezTo>
                  <a:pt x="2213395" y="3090495"/>
                  <a:pt x="2213429" y="3090456"/>
                  <a:pt x="2200253" y="3079103"/>
                </a:cubicBezTo>
                <a:cubicBezTo>
                  <a:pt x="1778754" y="2715912"/>
                  <a:pt x="1357294" y="2352755"/>
                  <a:pt x="935834" y="1989599"/>
                </a:cubicBezTo>
                <a:cubicBezTo>
                  <a:pt x="932571" y="1986787"/>
                  <a:pt x="929307" y="1983975"/>
                  <a:pt x="926003" y="1981127"/>
                </a:cubicBezTo>
                <a:close/>
                <a:moveTo>
                  <a:pt x="2177778" y="2960234"/>
                </a:moveTo>
                <a:cubicBezTo>
                  <a:pt x="2084373" y="2879682"/>
                  <a:pt x="1990861" y="2799174"/>
                  <a:pt x="1897309" y="2718631"/>
                </a:cubicBezTo>
                <a:cubicBezTo>
                  <a:pt x="1894891" y="2716549"/>
                  <a:pt x="1892398" y="2714470"/>
                  <a:pt x="1889743" y="2712663"/>
                </a:cubicBezTo>
                <a:cubicBezTo>
                  <a:pt x="1877864" y="2704695"/>
                  <a:pt x="1869411" y="2706275"/>
                  <a:pt x="1859657" y="2718899"/>
                </a:cubicBezTo>
                <a:cubicBezTo>
                  <a:pt x="1967641" y="2811945"/>
                  <a:pt x="2075020" y="2904470"/>
                  <a:pt x="2182279" y="2996891"/>
                </a:cubicBezTo>
                <a:cubicBezTo>
                  <a:pt x="2195463" y="2985093"/>
                  <a:pt x="2194177" y="2974364"/>
                  <a:pt x="2177778" y="2960234"/>
                </a:cubicBezTo>
                <a:close/>
                <a:moveTo>
                  <a:pt x="1462465" y="2343875"/>
                </a:moveTo>
                <a:cubicBezTo>
                  <a:pt x="1459444" y="2341271"/>
                  <a:pt x="1456347" y="2338671"/>
                  <a:pt x="1452985" y="2336462"/>
                </a:cubicBezTo>
                <a:cubicBezTo>
                  <a:pt x="1441037" y="2328572"/>
                  <a:pt x="1432340" y="2330355"/>
                  <a:pt x="1423549" y="2342433"/>
                </a:cubicBezTo>
                <a:cubicBezTo>
                  <a:pt x="1539430" y="2442284"/>
                  <a:pt x="1655311" y="2542134"/>
                  <a:pt x="1771272" y="2642054"/>
                </a:cubicBezTo>
                <a:cubicBezTo>
                  <a:pt x="1781517" y="2628617"/>
                  <a:pt x="1781240" y="2620545"/>
                  <a:pt x="1770809" y="2609838"/>
                </a:cubicBezTo>
                <a:cubicBezTo>
                  <a:pt x="1768561" y="2607558"/>
                  <a:pt x="1766069" y="2605479"/>
                  <a:pt x="1763652" y="2603396"/>
                </a:cubicBezTo>
                <a:cubicBezTo>
                  <a:pt x="1663317" y="2516873"/>
                  <a:pt x="1562908" y="2430354"/>
                  <a:pt x="1462465" y="2343875"/>
                </a:cubicBezTo>
                <a:close/>
                <a:moveTo>
                  <a:pt x="1060991" y="1997939"/>
                </a:moveTo>
                <a:cubicBezTo>
                  <a:pt x="1058291" y="1995612"/>
                  <a:pt x="1055477" y="1993256"/>
                  <a:pt x="1052472" y="1991285"/>
                </a:cubicBezTo>
                <a:cubicBezTo>
                  <a:pt x="1040732" y="1983644"/>
                  <a:pt x="1032164" y="1985194"/>
                  <a:pt x="1022280" y="1997155"/>
                </a:cubicBezTo>
                <a:cubicBezTo>
                  <a:pt x="1129175" y="2089263"/>
                  <a:pt x="1236071" y="2181371"/>
                  <a:pt x="1342968" y="2273480"/>
                </a:cubicBezTo>
                <a:cubicBezTo>
                  <a:pt x="1352916" y="2263156"/>
                  <a:pt x="1353614" y="2253792"/>
                  <a:pt x="1345268" y="2243921"/>
                </a:cubicBezTo>
                <a:cubicBezTo>
                  <a:pt x="1342446" y="2240597"/>
                  <a:pt x="1339130" y="2237601"/>
                  <a:pt x="1335785" y="2234719"/>
                </a:cubicBezTo>
                <a:cubicBezTo>
                  <a:pt x="1244234" y="2155765"/>
                  <a:pt x="1152610" y="2076815"/>
                  <a:pt x="1060991" y="1997939"/>
                </a:cubicBezTo>
                <a:close/>
                <a:moveTo>
                  <a:pt x="2839058" y="1994956"/>
                </a:moveTo>
                <a:cubicBezTo>
                  <a:pt x="2846549" y="2001823"/>
                  <a:pt x="2848097" y="2015183"/>
                  <a:pt x="2842412" y="2024714"/>
                </a:cubicBezTo>
                <a:cubicBezTo>
                  <a:pt x="2840026" y="2028705"/>
                  <a:pt x="2836738" y="2032195"/>
                  <a:pt x="2833646" y="2035784"/>
                </a:cubicBezTo>
                <a:cubicBezTo>
                  <a:pt x="2724464" y="2162494"/>
                  <a:pt x="2615316" y="2289166"/>
                  <a:pt x="2506133" y="2415876"/>
                </a:cubicBezTo>
                <a:cubicBezTo>
                  <a:pt x="2397495" y="2541957"/>
                  <a:pt x="2288862" y="2668110"/>
                  <a:pt x="2180104" y="2794086"/>
                </a:cubicBezTo>
                <a:cubicBezTo>
                  <a:pt x="2175788" y="2799095"/>
                  <a:pt x="2170945" y="2804062"/>
                  <a:pt x="2165277" y="2807218"/>
                </a:cubicBezTo>
                <a:cubicBezTo>
                  <a:pt x="2156360" y="2812109"/>
                  <a:pt x="2146804" y="2811709"/>
                  <a:pt x="2138695" y="2804173"/>
                </a:cubicBezTo>
                <a:cubicBezTo>
                  <a:pt x="2130667" y="2796705"/>
                  <a:pt x="2129358" y="2787468"/>
                  <a:pt x="2133403" y="2777967"/>
                </a:cubicBezTo>
                <a:cubicBezTo>
                  <a:pt x="2135484" y="2773026"/>
                  <a:pt x="2138826" y="2768415"/>
                  <a:pt x="2142360" y="2764314"/>
                </a:cubicBezTo>
                <a:cubicBezTo>
                  <a:pt x="2360609" y="2510861"/>
                  <a:pt x="2578940" y="2257478"/>
                  <a:pt x="2797351" y="2004166"/>
                </a:cubicBezTo>
                <a:cubicBezTo>
                  <a:pt x="2801123" y="1999789"/>
                  <a:pt x="2805455" y="1995413"/>
                  <a:pt x="2810400" y="1992526"/>
                </a:cubicBezTo>
                <a:cubicBezTo>
                  <a:pt x="2820038" y="1986882"/>
                  <a:pt x="2830103" y="1986689"/>
                  <a:pt x="2839058" y="1994956"/>
                </a:cubicBezTo>
                <a:close/>
                <a:moveTo>
                  <a:pt x="2415334" y="1629781"/>
                </a:moveTo>
                <a:cubicBezTo>
                  <a:pt x="2424132" y="1636193"/>
                  <a:pt x="2427311" y="1647659"/>
                  <a:pt x="2422420" y="1658632"/>
                </a:cubicBezTo>
                <a:cubicBezTo>
                  <a:pt x="2420067" y="1663888"/>
                  <a:pt x="2416568" y="1668845"/>
                  <a:pt x="2412763" y="1673262"/>
                </a:cubicBezTo>
                <a:cubicBezTo>
                  <a:pt x="2194778" y="1926324"/>
                  <a:pt x="1976720" y="2179390"/>
                  <a:pt x="1758695" y="2432418"/>
                </a:cubicBezTo>
                <a:cubicBezTo>
                  <a:pt x="1756656" y="2434784"/>
                  <a:pt x="1754631" y="2437299"/>
                  <a:pt x="1752303" y="2439348"/>
                </a:cubicBezTo>
                <a:cubicBezTo>
                  <a:pt x="1740586" y="2449523"/>
                  <a:pt x="1726301" y="2450133"/>
                  <a:pt x="1716716" y="2441049"/>
                </a:cubicBezTo>
                <a:cubicBezTo>
                  <a:pt x="1707051" y="2431897"/>
                  <a:pt x="1707468" y="2418375"/>
                  <a:pt x="1718138" y="2405992"/>
                </a:cubicBezTo>
                <a:cubicBezTo>
                  <a:pt x="1782560" y="2331146"/>
                  <a:pt x="1847063" y="2256369"/>
                  <a:pt x="1911526" y="2181557"/>
                </a:cubicBezTo>
                <a:cubicBezTo>
                  <a:pt x="1957469" y="2128238"/>
                  <a:pt x="2003446" y="2074880"/>
                  <a:pt x="2049423" y="2021522"/>
                </a:cubicBezTo>
                <a:cubicBezTo>
                  <a:pt x="2158333" y="1895127"/>
                  <a:pt x="2267209" y="1768770"/>
                  <a:pt x="2376092" y="1642488"/>
                </a:cubicBezTo>
                <a:cubicBezTo>
                  <a:pt x="2379184" y="1638900"/>
                  <a:pt x="2382109" y="1635098"/>
                  <a:pt x="2385617" y="1632004"/>
                </a:cubicBezTo>
                <a:cubicBezTo>
                  <a:pt x="2394262" y="1624335"/>
                  <a:pt x="2406819" y="1623612"/>
                  <a:pt x="2415334" y="1629781"/>
                </a:cubicBezTo>
                <a:close/>
                <a:moveTo>
                  <a:pt x="2764987" y="1930995"/>
                </a:moveTo>
                <a:cubicBezTo>
                  <a:pt x="2772837" y="1938996"/>
                  <a:pt x="2773678" y="1951952"/>
                  <a:pt x="2766810" y="1961634"/>
                </a:cubicBezTo>
                <a:cubicBezTo>
                  <a:pt x="2764347" y="1965146"/>
                  <a:pt x="2761371" y="1968354"/>
                  <a:pt x="2758551" y="1971627"/>
                </a:cubicBezTo>
                <a:cubicBezTo>
                  <a:pt x="2649675" y="2097983"/>
                  <a:pt x="2540764" y="2224378"/>
                  <a:pt x="2431928" y="2350769"/>
                </a:cubicBezTo>
                <a:cubicBezTo>
                  <a:pt x="2323561" y="2476533"/>
                  <a:pt x="2215161" y="2602337"/>
                  <a:pt x="2106760" y="2728141"/>
                </a:cubicBezTo>
                <a:cubicBezTo>
                  <a:pt x="2103430" y="2732006"/>
                  <a:pt x="2100227" y="2736049"/>
                  <a:pt x="2096528" y="2739527"/>
                </a:cubicBezTo>
                <a:cubicBezTo>
                  <a:pt x="2088200" y="2747400"/>
                  <a:pt x="2075781" y="2748450"/>
                  <a:pt x="2066975" y="2742374"/>
                </a:cubicBezTo>
                <a:cubicBezTo>
                  <a:pt x="2057335" y="2735717"/>
                  <a:pt x="2053828" y="2723899"/>
                  <a:pt x="2059078" y="2712755"/>
                </a:cubicBezTo>
                <a:cubicBezTo>
                  <a:pt x="2061348" y="2707839"/>
                  <a:pt x="2064890" y="2703402"/>
                  <a:pt x="2068459" y="2699260"/>
                </a:cubicBezTo>
                <a:cubicBezTo>
                  <a:pt x="2285973" y="2446825"/>
                  <a:pt x="2503528" y="2194424"/>
                  <a:pt x="2721124" y="1942057"/>
                </a:cubicBezTo>
                <a:cubicBezTo>
                  <a:pt x="2724964" y="1937601"/>
                  <a:pt x="2728872" y="1933066"/>
                  <a:pt x="2733455" y="1929456"/>
                </a:cubicBezTo>
                <a:cubicBezTo>
                  <a:pt x="2743430" y="1921629"/>
                  <a:pt x="2756729" y="1922573"/>
                  <a:pt x="2764987" y="1930995"/>
                </a:cubicBezTo>
                <a:close/>
                <a:moveTo>
                  <a:pt x="2322093" y="1549368"/>
                </a:moveTo>
                <a:cubicBezTo>
                  <a:pt x="2330609" y="1556432"/>
                  <a:pt x="2332073" y="1565733"/>
                  <a:pt x="2328709" y="1575340"/>
                </a:cubicBezTo>
                <a:cubicBezTo>
                  <a:pt x="2326932" y="1580337"/>
                  <a:pt x="2323522" y="1585027"/>
                  <a:pt x="2319989" y="1589129"/>
                </a:cubicBezTo>
                <a:cubicBezTo>
                  <a:pt x="2101059" y="1843369"/>
                  <a:pt x="1882049" y="2097540"/>
                  <a:pt x="1663038" y="2351712"/>
                </a:cubicBezTo>
                <a:cubicBezTo>
                  <a:pt x="1661000" y="2354078"/>
                  <a:pt x="1658973" y="2356592"/>
                  <a:pt x="1656646" y="2358641"/>
                </a:cubicBezTo>
                <a:cubicBezTo>
                  <a:pt x="1646571" y="2367482"/>
                  <a:pt x="1632973" y="2368271"/>
                  <a:pt x="1623972" y="2360791"/>
                </a:cubicBezTo>
                <a:cubicBezTo>
                  <a:pt x="1614488" y="2352894"/>
                  <a:pt x="1613051" y="2339081"/>
                  <a:pt x="1620788" y="2327332"/>
                </a:cubicBezTo>
                <a:cubicBezTo>
                  <a:pt x="1622940" y="2324101"/>
                  <a:pt x="1625725" y="2321277"/>
                  <a:pt x="1628307" y="2318280"/>
                </a:cubicBezTo>
                <a:cubicBezTo>
                  <a:pt x="1737456" y="2191608"/>
                  <a:pt x="1846570" y="2064977"/>
                  <a:pt x="1955684" y="1938344"/>
                </a:cubicBezTo>
                <a:cubicBezTo>
                  <a:pt x="2064288" y="1812304"/>
                  <a:pt x="2172852" y="1686229"/>
                  <a:pt x="2281578" y="1560292"/>
                </a:cubicBezTo>
                <a:cubicBezTo>
                  <a:pt x="2285860" y="1555323"/>
                  <a:pt x="2290782" y="1550426"/>
                  <a:pt x="2296443" y="1547196"/>
                </a:cubicBezTo>
                <a:cubicBezTo>
                  <a:pt x="2304842" y="1542338"/>
                  <a:pt x="2314059" y="1542721"/>
                  <a:pt x="2322093" y="1549368"/>
                </a:cubicBezTo>
                <a:close/>
                <a:moveTo>
                  <a:pt x="1917188" y="1200407"/>
                </a:moveTo>
                <a:cubicBezTo>
                  <a:pt x="1925151" y="1208438"/>
                  <a:pt x="1925974" y="1221172"/>
                  <a:pt x="1918970" y="1231011"/>
                </a:cubicBezTo>
                <a:cubicBezTo>
                  <a:pt x="1916003" y="1235188"/>
                  <a:pt x="1912558" y="1239023"/>
                  <a:pt x="1909228" y="1242888"/>
                </a:cubicBezTo>
                <a:cubicBezTo>
                  <a:pt x="1801099" y="1368376"/>
                  <a:pt x="1692971" y="1493864"/>
                  <a:pt x="1584842" y="1619352"/>
                </a:cubicBezTo>
                <a:cubicBezTo>
                  <a:pt x="1476435" y="1745083"/>
                  <a:pt x="1368075" y="1870921"/>
                  <a:pt x="1259667" y="1996651"/>
                </a:cubicBezTo>
                <a:cubicBezTo>
                  <a:pt x="1255828" y="2001107"/>
                  <a:pt x="1252081" y="2005781"/>
                  <a:pt x="1247624" y="2009568"/>
                </a:cubicBezTo>
                <a:cubicBezTo>
                  <a:pt x="1238575" y="2017300"/>
                  <a:pt x="1225467" y="2017276"/>
                  <a:pt x="1216869" y="2010143"/>
                </a:cubicBezTo>
                <a:cubicBezTo>
                  <a:pt x="1208070" y="2002836"/>
                  <a:pt x="1205990" y="1990666"/>
                  <a:pt x="1212128" y="1979877"/>
                </a:cubicBezTo>
                <a:cubicBezTo>
                  <a:pt x="1214236" y="1976126"/>
                  <a:pt x="1216969" y="1972709"/>
                  <a:pt x="1219790" y="1969436"/>
                </a:cubicBezTo>
                <a:cubicBezTo>
                  <a:pt x="1437577" y="1716684"/>
                  <a:pt x="1655403" y="1463968"/>
                  <a:pt x="1873230" y="1211251"/>
                </a:cubicBezTo>
                <a:cubicBezTo>
                  <a:pt x="1877070" y="1206795"/>
                  <a:pt x="1881019" y="1202294"/>
                  <a:pt x="1885602" y="1198685"/>
                </a:cubicBezTo>
                <a:cubicBezTo>
                  <a:pt x="1895407" y="1191054"/>
                  <a:pt x="1908934" y="1192058"/>
                  <a:pt x="1917188" y="1200407"/>
                </a:cubicBezTo>
                <a:close/>
                <a:moveTo>
                  <a:pt x="1992649" y="1265360"/>
                </a:moveTo>
                <a:cubicBezTo>
                  <a:pt x="1999996" y="1272722"/>
                  <a:pt x="2001016" y="1281641"/>
                  <a:pt x="1997460" y="1290739"/>
                </a:cubicBezTo>
                <a:cubicBezTo>
                  <a:pt x="1995691" y="1295400"/>
                  <a:pt x="1992668" y="1299804"/>
                  <a:pt x="1989372" y="1303629"/>
                </a:cubicBezTo>
                <a:cubicBezTo>
                  <a:pt x="1770102" y="1558265"/>
                  <a:pt x="1550678" y="1812835"/>
                  <a:pt x="1331288" y="2067365"/>
                </a:cubicBezTo>
                <a:cubicBezTo>
                  <a:pt x="1328501" y="2070600"/>
                  <a:pt x="1325290" y="2073674"/>
                  <a:pt x="1321720" y="2076025"/>
                </a:cubicBezTo>
                <a:cubicBezTo>
                  <a:pt x="1311007" y="2083081"/>
                  <a:pt x="1299309" y="2082071"/>
                  <a:pt x="1291177" y="2073828"/>
                </a:cubicBezTo>
                <a:cubicBezTo>
                  <a:pt x="1283576" y="2066110"/>
                  <a:pt x="1282703" y="2052782"/>
                  <a:pt x="1289415" y="2043036"/>
                </a:cubicBezTo>
                <a:cubicBezTo>
                  <a:pt x="1291839" y="2039490"/>
                  <a:pt x="1294895" y="2036351"/>
                  <a:pt x="1297716" y="2033078"/>
                </a:cubicBezTo>
                <a:cubicBezTo>
                  <a:pt x="1406626" y="1906682"/>
                  <a:pt x="1515536" y="1780287"/>
                  <a:pt x="1624447" y="1653891"/>
                </a:cubicBezTo>
                <a:cubicBezTo>
                  <a:pt x="1733629" y="1527180"/>
                  <a:pt x="1842736" y="1400474"/>
                  <a:pt x="1952080" y="1273902"/>
                </a:cubicBezTo>
                <a:cubicBezTo>
                  <a:pt x="1956566" y="1268696"/>
                  <a:pt x="1962151" y="1263682"/>
                  <a:pt x="1968296" y="1260868"/>
                </a:cubicBezTo>
                <a:cubicBezTo>
                  <a:pt x="1976594" y="1257023"/>
                  <a:pt x="1985584" y="1258242"/>
                  <a:pt x="1992649" y="1265360"/>
                </a:cubicBezTo>
                <a:close/>
                <a:moveTo>
                  <a:pt x="2270662" y="1475915"/>
                </a:moveTo>
                <a:cubicBezTo>
                  <a:pt x="2025419" y="1760532"/>
                  <a:pt x="1780753" y="2044478"/>
                  <a:pt x="1535781" y="2328779"/>
                </a:cubicBezTo>
                <a:cubicBezTo>
                  <a:pt x="1612216" y="2394640"/>
                  <a:pt x="1688087" y="2460016"/>
                  <a:pt x="1763877" y="2525321"/>
                </a:cubicBezTo>
                <a:cubicBezTo>
                  <a:pt x="2009256" y="2240547"/>
                  <a:pt x="2253888" y="1956640"/>
                  <a:pt x="2498758" y="1672457"/>
                </a:cubicBezTo>
                <a:cubicBezTo>
                  <a:pt x="2422485" y="1606735"/>
                  <a:pt x="2346816" y="1541534"/>
                  <a:pt x="2270662" y="1475915"/>
                </a:cubicBezTo>
                <a:close/>
                <a:moveTo>
                  <a:pt x="2714680" y="1858441"/>
                </a:moveTo>
                <a:cubicBezTo>
                  <a:pt x="2469504" y="2142979"/>
                  <a:pt x="2224668" y="2427121"/>
                  <a:pt x="1979628" y="2711501"/>
                </a:cubicBezTo>
                <a:cubicBezTo>
                  <a:pt x="2043492" y="2766530"/>
                  <a:pt x="2106631" y="2820934"/>
                  <a:pt x="2170252" y="2875755"/>
                </a:cubicBezTo>
                <a:cubicBezTo>
                  <a:pt x="2415462" y="2591178"/>
                  <a:pt x="2660127" y="2307232"/>
                  <a:pt x="2905303" y="2022694"/>
                </a:cubicBezTo>
                <a:cubicBezTo>
                  <a:pt x="2841601" y="1967804"/>
                  <a:pt x="2778463" y="1913400"/>
                  <a:pt x="2714680" y="1858441"/>
                </a:cubicBezTo>
                <a:close/>
                <a:moveTo>
                  <a:pt x="1889388" y="1146217"/>
                </a:moveTo>
                <a:cubicBezTo>
                  <a:pt x="1877260" y="1135767"/>
                  <a:pt x="1877220" y="1135732"/>
                  <a:pt x="1866686" y="1147958"/>
                </a:cubicBezTo>
                <a:cubicBezTo>
                  <a:pt x="1627790" y="1425126"/>
                  <a:pt x="1388935" y="1702328"/>
                  <a:pt x="1150080" y="1979530"/>
                </a:cubicBezTo>
                <a:cubicBezTo>
                  <a:pt x="1147362" y="1982685"/>
                  <a:pt x="1144891" y="1986122"/>
                  <a:pt x="1141892" y="1989929"/>
                </a:cubicBezTo>
                <a:cubicBezTo>
                  <a:pt x="1206763" y="2045826"/>
                  <a:pt x="1270868" y="2101064"/>
                  <a:pt x="1335779" y="2156995"/>
                </a:cubicBezTo>
                <a:cubicBezTo>
                  <a:pt x="1581329" y="1872023"/>
                  <a:pt x="1825960" y="1588117"/>
                  <a:pt x="2071476" y="1303185"/>
                </a:cubicBezTo>
                <a:cubicBezTo>
                  <a:pt x="2067608" y="1299852"/>
                  <a:pt x="2064345" y="1297040"/>
                  <a:pt x="2061121" y="1294262"/>
                </a:cubicBezTo>
                <a:cubicBezTo>
                  <a:pt x="2003866" y="1244927"/>
                  <a:pt x="1946644" y="1195552"/>
                  <a:pt x="1889388" y="1146217"/>
                </a:cubicBezTo>
                <a:close/>
                <a:moveTo>
                  <a:pt x="2641132" y="1663749"/>
                </a:moveTo>
                <a:cubicBezTo>
                  <a:pt x="2636919" y="1668639"/>
                  <a:pt x="2633632" y="1673023"/>
                  <a:pt x="2629743" y="1676886"/>
                </a:cubicBezTo>
                <a:cubicBezTo>
                  <a:pt x="2610720" y="1695541"/>
                  <a:pt x="2589516" y="1710942"/>
                  <a:pt x="2560768" y="1706580"/>
                </a:cubicBezTo>
                <a:cubicBezTo>
                  <a:pt x="2548967" y="1704795"/>
                  <a:pt x="2542959" y="1708345"/>
                  <a:pt x="2536026" y="1716391"/>
                </a:cubicBezTo>
                <a:cubicBezTo>
                  <a:pt x="2296075" y="1995190"/>
                  <a:pt x="2055922" y="2273817"/>
                  <a:pt x="1815850" y="2552512"/>
                </a:cubicBezTo>
                <a:cubicBezTo>
                  <a:pt x="1813132" y="2555668"/>
                  <a:pt x="1810736" y="2559101"/>
                  <a:pt x="1807941" y="2562671"/>
                </a:cubicBezTo>
                <a:cubicBezTo>
                  <a:pt x="1846388" y="2601159"/>
                  <a:pt x="1839971" y="2638510"/>
                  <a:pt x="1808393" y="2674588"/>
                </a:cubicBezTo>
                <a:cubicBezTo>
                  <a:pt x="1812905" y="2678477"/>
                  <a:pt x="1816209" y="2681324"/>
                  <a:pt x="1820642" y="2685143"/>
                </a:cubicBezTo>
                <a:cubicBezTo>
                  <a:pt x="1854323" y="2643936"/>
                  <a:pt x="1892106" y="2637322"/>
                  <a:pt x="1935287" y="2672194"/>
                </a:cubicBezTo>
                <a:cubicBezTo>
                  <a:pt x="1939500" y="2667304"/>
                  <a:pt x="1943068" y="2663163"/>
                  <a:pt x="1946636" y="2659022"/>
                </a:cubicBezTo>
                <a:cubicBezTo>
                  <a:pt x="2132541" y="2443188"/>
                  <a:pt x="2318453" y="2227429"/>
                  <a:pt x="2504400" y="2011629"/>
                </a:cubicBezTo>
                <a:cubicBezTo>
                  <a:pt x="2558838" y="1948452"/>
                  <a:pt x="2613317" y="1885309"/>
                  <a:pt x="2667513" y="1821922"/>
                </a:cubicBezTo>
                <a:cubicBezTo>
                  <a:pt x="2670265" y="1818727"/>
                  <a:pt x="2672834" y="1812488"/>
                  <a:pt x="2671538" y="1809104"/>
                </a:cubicBezTo>
                <a:cubicBezTo>
                  <a:pt x="2661485" y="1783126"/>
                  <a:pt x="2666684" y="1759981"/>
                  <a:pt x="2681487" y="1738239"/>
                </a:cubicBezTo>
                <a:cubicBezTo>
                  <a:pt x="2687165" y="1729939"/>
                  <a:pt x="2693314" y="1721906"/>
                  <a:pt x="2699193" y="1713778"/>
                </a:cubicBezTo>
                <a:cubicBezTo>
                  <a:pt x="2679692" y="1696975"/>
                  <a:pt x="2660755" y="1680657"/>
                  <a:pt x="2641132" y="1663749"/>
                </a:cubicBezTo>
                <a:close/>
                <a:moveTo>
                  <a:pt x="2736923" y="1746013"/>
                </a:moveTo>
                <a:cubicBezTo>
                  <a:pt x="2716226" y="1766937"/>
                  <a:pt x="2717072" y="1790480"/>
                  <a:pt x="2738870" y="1809262"/>
                </a:cubicBezTo>
                <a:cubicBezTo>
                  <a:pt x="2810638" y="1871171"/>
                  <a:pt x="2882479" y="1933074"/>
                  <a:pt x="2954349" y="1994863"/>
                </a:cubicBezTo>
                <a:cubicBezTo>
                  <a:pt x="2976584" y="2013954"/>
                  <a:pt x="2998901" y="2011194"/>
                  <a:pt x="3016472" y="1986891"/>
                </a:cubicBezTo>
                <a:cubicBezTo>
                  <a:pt x="2923316" y="1906621"/>
                  <a:pt x="2830079" y="1826283"/>
                  <a:pt x="2736923" y="1746013"/>
                </a:cubicBezTo>
                <a:close/>
                <a:moveTo>
                  <a:pt x="1896179" y="1021575"/>
                </a:moveTo>
                <a:cubicBezTo>
                  <a:pt x="1874326" y="1042945"/>
                  <a:pt x="1874907" y="1064678"/>
                  <a:pt x="1897551" y="1084190"/>
                </a:cubicBezTo>
                <a:cubicBezTo>
                  <a:pt x="1968679" y="1145617"/>
                  <a:pt x="2039876" y="1206965"/>
                  <a:pt x="2111141" y="1268233"/>
                </a:cubicBezTo>
                <a:cubicBezTo>
                  <a:pt x="2133101" y="1287154"/>
                  <a:pt x="2156795" y="1284345"/>
                  <a:pt x="2173795" y="1260786"/>
                </a:cubicBezTo>
                <a:cubicBezTo>
                  <a:pt x="2080799" y="1180655"/>
                  <a:pt x="1988450" y="1101081"/>
                  <a:pt x="1896179" y="1021575"/>
                </a:cubicBezTo>
                <a:close/>
                <a:moveTo>
                  <a:pt x="2293082" y="1363366"/>
                </a:moveTo>
                <a:cubicBezTo>
                  <a:pt x="2273783" y="1385356"/>
                  <a:pt x="2273755" y="1408283"/>
                  <a:pt x="2293102" y="1425022"/>
                </a:cubicBezTo>
                <a:cubicBezTo>
                  <a:pt x="2377010" y="1497529"/>
                  <a:pt x="2460979" y="1569883"/>
                  <a:pt x="2545091" y="1642152"/>
                </a:cubicBezTo>
                <a:cubicBezTo>
                  <a:pt x="2565554" y="1659715"/>
                  <a:pt x="2590078" y="1655697"/>
                  <a:pt x="2605429" y="1632504"/>
                </a:cubicBezTo>
                <a:cubicBezTo>
                  <a:pt x="2501596" y="1543035"/>
                  <a:pt x="2397641" y="1453460"/>
                  <a:pt x="2293082" y="1363366"/>
                </a:cubicBezTo>
                <a:close/>
                <a:moveTo>
                  <a:pt x="2210321" y="1292054"/>
                </a:moveTo>
                <a:cubicBezTo>
                  <a:pt x="2205632" y="1297495"/>
                  <a:pt x="2201645" y="1302856"/>
                  <a:pt x="2196954" y="1307404"/>
                </a:cubicBezTo>
                <a:cubicBezTo>
                  <a:pt x="2178638" y="1325156"/>
                  <a:pt x="2158053" y="1338617"/>
                  <a:pt x="2130670" y="1335361"/>
                </a:cubicBezTo>
                <a:cubicBezTo>
                  <a:pt x="2122899" y="1334438"/>
                  <a:pt x="2118257" y="1336485"/>
                  <a:pt x="2113437" y="1342159"/>
                </a:cubicBezTo>
                <a:cubicBezTo>
                  <a:pt x="2089281" y="1370683"/>
                  <a:pt x="2064721" y="1398861"/>
                  <a:pt x="2040322" y="1427176"/>
                </a:cubicBezTo>
                <a:cubicBezTo>
                  <a:pt x="1823086" y="1679370"/>
                  <a:pt x="1605815" y="1931604"/>
                  <a:pt x="1388377" y="2183625"/>
                </a:cubicBezTo>
                <a:cubicBezTo>
                  <a:pt x="1381812" y="2191162"/>
                  <a:pt x="1380477" y="2195646"/>
                  <a:pt x="1388567" y="2203855"/>
                </a:cubicBezTo>
                <a:cubicBezTo>
                  <a:pt x="1408663" y="2224125"/>
                  <a:pt x="1412455" y="2256391"/>
                  <a:pt x="1398849" y="2281225"/>
                </a:cubicBezTo>
                <a:cubicBezTo>
                  <a:pt x="1393936" y="2290186"/>
                  <a:pt x="1387732" y="2298446"/>
                  <a:pt x="1382153" y="2307038"/>
                </a:cubicBezTo>
                <a:cubicBezTo>
                  <a:pt x="1382679" y="2308385"/>
                  <a:pt x="1383244" y="2309765"/>
                  <a:pt x="1383809" y="2311146"/>
                </a:cubicBezTo>
                <a:cubicBezTo>
                  <a:pt x="1414303" y="2273719"/>
                  <a:pt x="1449474" y="2261420"/>
                  <a:pt x="1492732" y="2291067"/>
                </a:cubicBezTo>
                <a:cubicBezTo>
                  <a:pt x="1496946" y="2286177"/>
                  <a:pt x="1500752" y="2281760"/>
                  <a:pt x="1504558" y="2277343"/>
                </a:cubicBezTo>
                <a:cubicBezTo>
                  <a:pt x="1724417" y="2022186"/>
                  <a:pt x="1944277" y="1767029"/>
                  <a:pt x="2164136" y="1511872"/>
                </a:cubicBezTo>
                <a:cubicBezTo>
                  <a:pt x="2184695" y="1488013"/>
                  <a:pt x="2205341" y="1464297"/>
                  <a:pt x="2225537" y="1440125"/>
                </a:cubicBezTo>
                <a:cubicBezTo>
                  <a:pt x="2228181" y="1436975"/>
                  <a:pt x="2230000" y="1430709"/>
                  <a:pt x="2228658" y="1427215"/>
                </a:cubicBezTo>
                <a:cubicBezTo>
                  <a:pt x="2221353" y="1408071"/>
                  <a:pt x="2221929" y="1389395"/>
                  <a:pt x="2230929" y="1371862"/>
                </a:cubicBezTo>
                <a:cubicBezTo>
                  <a:pt x="2238037" y="1357990"/>
                  <a:pt x="2247379" y="1345356"/>
                  <a:pt x="2256133" y="1331529"/>
                </a:cubicBezTo>
                <a:cubicBezTo>
                  <a:pt x="2241628" y="1319030"/>
                  <a:pt x="2226599" y="1306080"/>
                  <a:pt x="2210321" y="1292054"/>
                </a:cubicBezTo>
                <a:close/>
                <a:moveTo>
                  <a:pt x="1310214" y="336351"/>
                </a:moveTo>
                <a:lnTo>
                  <a:pt x="1390925" y="465092"/>
                </a:lnTo>
                <a:cubicBezTo>
                  <a:pt x="1433155" y="532451"/>
                  <a:pt x="1422971" y="585752"/>
                  <a:pt x="1360375" y="624995"/>
                </a:cubicBezTo>
                <a:cubicBezTo>
                  <a:pt x="1299916" y="662898"/>
                  <a:pt x="1249121" y="649044"/>
                  <a:pt x="1207988" y="583435"/>
                </a:cubicBezTo>
                <a:lnTo>
                  <a:pt x="1125632" y="452070"/>
                </a:lnTo>
                <a:lnTo>
                  <a:pt x="1173892" y="421814"/>
                </a:lnTo>
                <a:lnTo>
                  <a:pt x="1256431" y="553471"/>
                </a:lnTo>
                <a:cubicBezTo>
                  <a:pt x="1280013" y="591088"/>
                  <a:pt x="1306628" y="600603"/>
                  <a:pt x="1336274" y="582018"/>
                </a:cubicBezTo>
                <a:cubicBezTo>
                  <a:pt x="1365434" y="563736"/>
                  <a:pt x="1368649" y="536468"/>
                  <a:pt x="1345920" y="500212"/>
                </a:cubicBezTo>
                <a:lnTo>
                  <a:pt x="1262101" y="366515"/>
                </a:lnTo>
                <a:close/>
                <a:moveTo>
                  <a:pt x="1990246" y="887474"/>
                </a:moveTo>
                <a:cubicBezTo>
                  <a:pt x="1982624" y="880838"/>
                  <a:pt x="1978283" y="881151"/>
                  <a:pt x="1972170" y="888734"/>
                </a:cubicBezTo>
                <a:cubicBezTo>
                  <a:pt x="1958279" y="905833"/>
                  <a:pt x="1943548" y="922276"/>
                  <a:pt x="1929174" y="938958"/>
                </a:cubicBezTo>
                <a:cubicBezTo>
                  <a:pt x="1924688" y="944164"/>
                  <a:pt x="1920169" y="949408"/>
                  <a:pt x="1915581" y="954733"/>
                </a:cubicBezTo>
                <a:cubicBezTo>
                  <a:pt x="2302672" y="1288275"/>
                  <a:pt x="2688110" y="1620393"/>
                  <a:pt x="3074112" y="1952997"/>
                </a:cubicBezTo>
                <a:cubicBezTo>
                  <a:pt x="3095792" y="1927836"/>
                  <a:pt x="3116963" y="1903267"/>
                  <a:pt x="3139085" y="1877593"/>
                </a:cubicBezTo>
                <a:cubicBezTo>
                  <a:pt x="3133041" y="1872386"/>
                  <a:pt x="3127642" y="1867733"/>
                  <a:pt x="3122242" y="1863081"/>
                </a:cubicBezTo>
                <a:cubicBezTo>
                  <a:pt x="2801836" y="1586999"/>
                  <a:pt x="2481464" y="1310877"/>
                  <a:pt x="2161058" y="1034794"/>
                </a:cubicBezTo>
                <a:cubicBezTo>
                  <a:pt x="2104085" y="985703"/>
                  <a:pt x="2046975" y="936768"/>
                  <a:pt x="1990246" y="887474"/>
                </a:cubicBezTo>
                <a:close/>
                <a:moveTo>
                  <a:pt x="3801332" y="2406586"/>
                </a:moveTo>
                <a:lnTo>
                  <a:pt x="3747748" y="2548406"/>
                </a:lnTo>
                <a:lnTo>
                  <a:pt x="3704284" y="2531984"/>
                </a:lnTo>
                <a:lnTo>
                  <a:pt x="3737797" y="2443286"/>
                </a:lnTo>
                <a:lnTo>
                  <a:pt x="3679041" y="2421086"/>
                </a:lnTo>
                <a:lnTo>
                  <a:pt x="3647901" y="2503505"/>
                </a:lnTo>
                <a:lnTo>
                  <a:pt x="3604598" y="2487144"/>
                </a:lnTo>
                <a:lnTo>
                  <a:pt x="3635739" y="2404726"/>
                </a:lnTo>
                <a:lnTo>
                  <a:pt x="3575372" y="2381917"/>
                </a:lnTo>
                <a:lnTo>
                  <a:pt x="3539670" y="2476410"/>
                </a:lnTo>
                <a:lnTo>
                  <a:pt x="3496207" y="2459988"/>
                </a:lnTo>
                <a:lnTo>
                  <a:pt x="3551981" y="2312374"/>
                </a:lnTo>
                <a:close/>
                <a:moveTo>
                  <a:pt x="2715192" y="1203318"/>
                </a:moveTo>
                <a:cubicBezTo>
                  <a:pt x="2711983" y="1198079"/>
                  <a:pt x="2705801" y="1193439"/>
                  <a:pt x="2700031" y="1191010"/>
                </a:cubicBezTo>
                <a:cubicBezTo>
                  <a:pt x="2553927" y="1129574"/>
                  <a:pt x="2407740" y="1068480"/>
                  <a:pt x="2261513" y="1007351"/>
                </a:cubicBezTo>
                <a:cubicBezTo>
                  <a:pt x="2237665" y="997384"/>
                  <a:pt x="2213829" y="987566"/>
                  <a:pt x="2189987" y="977673"/>
                </a:cubicBezTo>
                <a:cubicBezTo>
                  <a:pt x="2189700" y="978251"/>
                  <a:pt x="2189447" y="978788"/>
                  <a:pt x="2189195" y="979327"/>
                </a:cubicBezTo>
                <a:cubicBezTo>
                  <a:pt x="2461290" y="1213781"/>
                  <a:pt x="2733345" y="1448201"/>
                  <a:pt x="3005440" y="1682656"/>
                </a:cubicBezTo>
                <a:cubicBezTo>
                  <a:pt x="3005243" y="1679462"/>
                  <a:pt x="3004070" y="1677077"/>
                  <a:pt x="3002713" y="1674740"/>
                </a:cubicBezTo>
                <a:cubicBezTo>
                  <a:pt x="2906968" y="1517543"/>
                  <a:pt x="2811256" y="1360307"/>
                  <a:pt x="2715192" y="1203318"/>
                </a:cubicBezTo>
                <a:close/>
                <a:moveTo>
                  <a:pt x="2751116" y="1134494"/>
                </a:moveTo>
                <a:cubicBezTo>
                  <a:pt x="2507860" y="1032708"/>
                  <a:pt x="2264555" y="931221"/>
                  <a:pt x="2021176" y="829741"/>
                </a:cubicBezTo>
                <a:cubicBezTo>
                  <a:pt x="2019392" y="828960"/>
                  <a:pt x="2017273" y="829057"/>
                  <a:pt x="2012957" y="828362"/>
                </a:cubicBezTo>
                <a:cubicBezTo>
                  <a:pt x="2034634" y="847040"/>
                  <a:pt x="2054248" y="864284"/>
                  <a:pt x="2074303" y="881016"/>
                </a:cubicBezTo>
                <a:cubicBezTo>
                  <a:pt x="2079730" y="885554"/>
                  <a:pt x="2086045" y="889552"/>
                  <a:pt x="2092548" y="892271"/>
                </a:cubicBezTo>
                <a:cubicBezTo>
                  <a:pt x="2302913" y="980490"/>
                  <a:pt x="2513304" y="1068596"/>
                  <a:pt x="2723859" y="1156430"/>
                </a:cubicBezTo>
                <a:cubicBezTo>
                  <a:pt x="2734005" y="1160707"/>
                  <a:pt x="2741127" y="1166293"/>
                  <a:pt x="2746902" y="1175805"/>
                </a:cubicBezTo>
                <a:cubicBezTo>
                  <a:pt x="2866243" y="1372024"/>
                  <a:pt x="2985909" y="1568110"/>
                  <a:pt x="3105535" y="1764162"/>
                </a:cubicBezTo>
                <a:cubicBezTo>
                  <a:pt x="3108403" y="1768901"/>
                  <a:pt x="3111058" y="1774212"/>
                  <a:pt x="3115133" y="1777793"/>
                </a:cubicBezTo>
                <a:cubicBezTo>
                  <a:pt x="3136498" y="1796752"/>
                  <a:pt x="3158231" y="1815203"/>
                  <a:pt x="3179828" y="1833812"/>
                </a:cubicBezTo>
                <a:cubicBezTo>
                  <a:pt x="3180397" y="1833478"/>
                  <a:pt x="3180965" y="1833144"/>
                  <a:pt x="3181534" y="1832810"/>
                </a:cubicBezTo>
                <a:cubicBezTo>
                  <a:pt x="3180286" y="1830428"/>
                  <a:pt x="3179113" y="1828042"/>
                  <a:pt x="3177763" y="1825780"/>
                </a:cubicBezTo>
                <a:cubicBezTo>
                  <a:pt x="3149248" y="1778534"/>
                  <a:pt x="3120802" y="1731207"/>
                  <a:pt x="3092104" y="1684009"/>
                </a:cubicBezTo>
                <a:cubicBezTo>
                  <a:pt x="2983138" y="1504838"/>
                  <a:pt x="2874104" y="1325747"/>
                  <a:pt x="2764818" y="1146783"/>
                </a:cubicBezTo>
                <a:cubicBezTo>
                  <a:pt x="2761738" y="1141723"/>
                  <a:pt x="2756495" y="1136725"/>
                  <a:pt x="2751116" y="1134494"/>
                </a:cubicBezTo>
                <a:close/>
                <a:moveTo>
                  <a:pt x="1675839" y="207335"/>
                </a:moveTo>
                <a:lnTo>
                  <a:pt x="1746623" y="464321"/>
                </a:lnTo>
                <a:lnTo>
                  <a:pt x="1690547" y="479767"/>
                </a:lnTo>
                <a:lnTo>
                  <a:pt x="1535926" y="343507"/>
                </a:lnTo>
                <a:cubicBezTo>
                  <a:pt x="1527910" y="336434"/>
                  <a:pt x="1521898" y="330593"/>
                  <a:pt x="1517892" y="325985"/>
                </a:cubicBezTo>
                <a:lnTo>
                  <a:pt x="1517063" y="326213"/>
                </a:lnTo>
                <a:cubicBezTo>
                  <a:pt x="1520495" y="334787"/>
                  <a:pt x="1524755" y="348309"/>
                  <a:pt x="1529842" y="366780"/>
                </a:cubicBezTo>
                <a:lnTo>
                  <a:pt x="1570101" y="512942"/>
                </a:lnTo>
                <a:lnTo>
                  <a:pt x="1518173" y="527245"/>
                </a:lnTo>
                <a:lnTo>
                  <a:pt x="1447389" y="270259"/>
                </a:lnTo>
                <a:lnTo>
                  <a:pt x="1507115" y="253808"/>
                </a:lnTo>
                <a:lnTo>
                  <a:pt x="1656475" y="386520"/>
                </a:lnTo>
                <a:cubicBezTo>
                  <a:pt x="1666397" y="395329"/>
                  <a:pt x="1672529" y="400958"/>
                  <a:pt x="1674870" y="403407"/>
                </a:cubicBezTo>
                <a:lnTo>
                  <a:pt x="1675699" y="403179"/>
                </a:lnTo>
                <a:cubicBezTo>
                  <a:pt x="1672887" y="397289"/>
                  <a:pt x="1669074" y="385607"/>
                  <a:pt x="1664261" y="368132"/>
                </a:cubicBezTo>
                <a:lnTo>
                  <a:pt x="1623912" y="221638"/>
                </a:lnTo>
                <a:close/>
                <a:moveTo>
                  <a:pt x="2785075" y="1082943"/>
                </a:moveTo>
                <a:cubicBezTo>
                  <a:pt x="2796413" y="1087629"/>
                  <a:pt x="2804100" y="1094595"/>
                  <a:pt x="2810437" y="1105004"/>
                </a:cubicBezTo>
                <a:cubicBezTo>
                  <a:pt x="2919296" y="1284219"/>
                  <a:pt x="3028478" y="1463301"/>
                  <a:pt x="3137552" y="1642428"/>
                </a:cubicBezTo>
                <a:cubicBezTo>
                  <a:pt x="3181050" y="1713923"/>
                  <a:pt x="3224399" y="1785427"/>
                  <a:pt x="3267821" y="1856927"/>
                </a:cubicBezTo>
                <a:cubicBezTo>
                  <a:pt x="3279378" y="1876025"/>
                  <a:pt x="3276133" y="1886147"/>
                  <a:pt x="3255617" y="1894719"/>
                </a:cubicBezTo>
                <a:cubicBezTo>
                  <a:pt x="3242889" y="1900039"/>
                  <a:pt x="3230426" y="1906273"/>
                  <a:pt x="3217254" y="1910315"/>
                </a:cubicBezTo>
                <a:cubicBezTo>
                  <a:pt x="3209430" y="1912714"/>
                  <a:pt x="3200422" y="1911273"/>
                  <a:pt x="3192092" y="1912548"/>
                </a:cubicBezTo>
                <a:cubicBezTo>
                  <a:pt x="3188072" y="1913139"/>
                  <a:pt x="3183417" y="1915037"/>
                  <a:pt x="3180863" y="1917921"/>
                </a:cubicBezTo>
                <a:cubicBezTo>
                  <a:pt x="3153599" y="1948990"/>
                  <a:pt x="3126733" y="1980334"/>
                  <a:pt x="3099711" y="2011612"/>
                </a:cubicBezTo>
                <a:cubicBezTo>
                  <a:pt x="3085432" y="2028101"/>
                  <a:pt x="3077837" y="2029665"/>
                  <a:pt x="3057112" y="2022184"/>
                </a:cubicBezTo>
                <a:cubicBezTo>
                  <a:pt x="3054338" y="2021168"/>
                  <a:pt x="3049383" y="2023495"/>
                  <a:pt x="3046623" y="2025721"/>
                </a:cubicBezTo>
                <a:cubicBezTo>
                  <a:pt x="3036280" y="2034057"/>
                  <a:pt x="3027250" y="2044211"/>
                  <a:pt x="3016178" y="2051437"/>
                </a:cubicBezTo>
                <a:cubicBezTo>
                  <a:pt x="3000865" y="2061470"/>
                  <a:pt x="2982965" y="2066111"/>
                  <a:pt x="2965023" y="2059310"/>
                </a:cubicBezTo>
                <a:cubicBezTo>
                  <a:pt x="2954531" y="2055354"/>
                  <a:pt x="2950256" y="2059093"/>
                  <a:pt x="2944412" y="2065876"/>
                </a:cubicBezTo>
                <a:cubicBezTo>
                  <a:pt x="2867775" y="2155142"/>
                  <a:pt x="2790937" y="2244235"/>
                  <a:pt x="2714139" y="2333362"/>
                </a:cubicBezTo>
                <a:cubicBezTo>
                  <a:pt x="2550281" y="2523527"/>
                  <a:pt x="2386389" y="2713732"/>
                  <a:pt x="2222530" y="2903897"/>
                </a:cubicBezTo>
                <a:cubicBezTo>
                  <a:pt x="2220016" y="2906815"/>
                  <a:pt x="2217501" y="2909733"/>
                  <a:pt x="2214171" y="2913598"/>
                </a:cubicBezTo>
                <a:cubicBezTo>
                  <a:pt x="2232513" y="2929059"/>
                  <a:pt x="2245949" y="2946546"/>
                  <a:pt x="2247279" y="2970506"/>
                </a:cubicBezTo>
                <a:cubicBezTo>
                  <a:pt x="2248609" y="2994466"/>
                  <a:pt x="2236298" y="3012583"/>
                  <a:pt x="2221191" y="3031176"/>
                </a:cubicBezTo>
                <a:cubicBezTo>
                  <a:pt x="2229612" y="3038432"/>
                  <a:pt x="2237778" y="3045331"/>
                  <a:pt x="2245809" y="3052388"/>
                </a:cubicBezTo>
                <a:cubicBezTo>
                  <a:pt x="2262348" y="3066845"/>
                  <a:pt x="2263901" y="3081583"/>
                  <a:pt x="2250164" y="3097852"/>
                </a:cubicBezTo>
                <a:cubicBezTo>
                  <a:pt x="2235210" y="3115614"/>
                  <a:pt x="2220014" y="3133169"/>
                  <a:pt x="2204601" y="3150811"/>
                </a:cubicBezTo>
                <a:cubicBezTo>
                  <a:pt x="2188502" y="3169168"/>
                  <a:pt x="2171662" y="3170462"/>
                  <a:pt x="2152663" y="3154296"/>
                </a:cubicBezTo>
                <a:cubicBezTo>
                  <a:pt x="2114738" y="3121962"/>
                  <a:pt x="2077046" y="3089279"/>
                  <a:pt x="2039292" y="3056747"/>
                </a:cubicBezTo>
                <a:cubicBezTo>
                  <a:pt x="1650670" y="2721886"/>
                  <a:pt x="1262050" y="2387026"/>
                  <a:pt x="873428" y="2052165"/>
                </a:cubicBezTo>
                <a:cubicBezTo>
                  <a:pt x="870406" y="2049561"/>
                  <a:pt x="867276" y="2047001"/>
                  <a:pt x="864526" y="2044082"/>
                </a:cubicBezTo>
                <a:cubicBezTo>
                  <a:pt x="851318" y="2030159"/>
                  <a:pt x="850344" y="2013446"/>
                  <a:pt x="862444" y="1998995"/>
                </a:cubicBezTo>
                <a:cubicBezTo>
                  <a:pt x="878411" y="1979976"/>
                  <a:pt x="894626" y="1961239"/>
                  <a:pt x="911003" y="1942640"/>
                </a:cubicBezTo>
                <a:cubicBezTo>
                  <a:pt x="923228" y="1928779"/>
                  <a:pt x="939426" y="1927825"/>
                  <a:pt x="954379" y="1939884"/>
                </a:cubicBezTo>
                <a:cubicBezTo>
                  <a:pt x="963798" y="1947450"/>
                  <a:pt x="972836" y="1955375"/>
                  <a:pt x="982083" y="1963138"/>
                </a:cubicBezTo>
                <a:cubicBezTo>
                  <a:pt x="982608" y="1963590"/>
                  <a:pt x="983580" y="1963602"/>
                  <a:pt x="984308" y="1963817"/>
                </a:cubicBezTo>
                <a:cubicBezTo>
                  <a:pt x="1038398" y="1919375"/>
                  <a:pt x="1043350" y="1918762"/>
                  <a:pt x="1099578" y="1951201"/>
                </a:cubicBezTo>
                <a:cubicBezTo>
                  <a:pt x="1102364" y="1947967"/>
                  <a:pt x="1105388" y="1944458"/>
                  <a:pt x="1108379" y="1940987"/>
                </a:cubicBezTo>
                <a:cubicBezTo>
                  <a:pt x="1348797" y="1661970"/>
                  <a:pt x="1589175" y="1382920"/>
                  <a:pt x="1829755" y="1104042"/>
                </a:cubicBezTo>
                <a:cubicBezTo>
                  <a:pt x="1835531" y="1097338"/>
                  <a:pt x="1836957" y="1092587"/>
                  <a:pt x="1832501" y="1083662"/>
                </a:cubicBezTo>
                <a:cubicBezTo>
                  <a:pt x="1819726" y="1058155"/>
                  <a:pt x="1826381" y="1034136"/>
                  <a:pt x="1840452" y="1011695"/>
                </a:cubicBezTo>
                <a:cubicBezTo>
                  <a:pt x="1845215" y="1004049"/>
                  <a:pt x="1850806" y="996909"/>
                  <a:pt x="1856407" y="989023"/>
                </a:cubicBezTo>
                <a:cubicBezTo>
                  <a:pt x="1854041" y="986229"/>
                  <a:pt x="1851762" y="983578"/>
                  <a:pt x="1849510" y="980813"/>
                </a:cubicBezTo>
                <a:cubicBezTo>
                  <a:pt x="1839968" y="969154"/>
                  <a:pt x="1840443" y="954996"/>
                  <a:pt x="1851542" y="941951"/>
                </a:cubicBezTo>
                <a:cubicBezTo>
                  <a:pt x="1878675" y="910219"/>
                  <a:pt x="1905894" y="878630"/>
                  <a:pt x="1933234" y="847144"/>
                </a:cubicBezTo>
                <a:cubicBezTo>
                  <a:pt x="1938365" y="841189"/>
                  <a:pt x="1942657" y="836779"/>
                  <a:pt x="1935790" y="828045"/>
                </a:cubicBezTo>
                <a:cubicBezTo>
                  <a:pt x="1932354" y="823640"/>
                  <a:pt x="1932627" y="815012"/>
                  <a:pt x="1933704" y="808793"/>
                </a:cubicBezTo>
                <a:cubicBezTo>
                  <a:pt x="1936414" y="793262"/>
                  <a:pt x="1940527" y="777978"/>
                  <a:pt x="1944148" y="762613"/>
                </a:cubicBezTo>
                <a:cubicBezTo>
                  <a:pt x="1948399" y="744561"/>
                  <a:pt x="1958224" y="739352"/>
                  <a:pt x="1975791" y="746586"/>
                </a:cubicBezTo>
                <a:cubicBezTo>
                  <a:pt x="2044598" y="775020"/>
                  <a:pt x="2113274" y="803685"/>
                  <a:pt x="2182019" y="832272"/>
                </a:cubicBezTo>
                <a:cubicBezTo>
                  <a:pt x="2383028" y="915868"/>
                  <a:pt x="2583969" y="999541"/>
                  <a:pt x="2785075" y="1082943"/>
                </a:cubicBezTo>
                <a:close/>
                <a:moveTo>
                  <a:pt x="3862648" y="1961331"/>
                </a:moveTo>
                <a:lnTo>
                  <a:pt x="3856030" y="2043665"/>
                </a:lnTo>
                <a:lnTo>
                  <a:pt x="3690874" y="2088049"/>
                </a:lnTo>
                <a:cubicBezTo>
                  <a:pt x="3677222" y="2091785"/>
                  <a:pt x="3664496" y="2094043"/>
                  <a:pt x="3652694" y="2094821"/>
                </a:cubicBezTo>
                <a:lnTo>
                  <a:pt x="3652597" y="2096021"/>
                </a:lnTo>
                <a:cubicBezTo>
                  <a:pt x="3666835" y="2100733"/>
                  <a:pt x="3679120" y="2105404"/>
                  <a:pt x="3689451" y="2110032"/>
                </a:cubicBezTo>
                <a:lnTo>
                  <a:pt x="3845040" y="2180373"/>
                </a:lnTo>
                <a:lnTo>
                  <a:pt x="3838601" y="2260478"/>
                </a:lnTo>
                <a:lnTo>
                  <a:pt x="3572902" y="2239119"/>
                </a:lnTo>
                <a:lnTo>
                  <a:pt x="3577397" y="2183200"/>
                </a:lnTo>
                <a:lnTo>
                  <a:pt x="3738635" y="2196161"/>
                </a:lnTo>
                <a:cubicBezTo>
                  <a:pt x="3753500" y="2197357"/>
                  <a:pt x="3772138" y="2199603"/>
                  <a:pt x="3794546" y="2202901"/>
                </a:cubicBezTo>
                <a:lnTo>
                  <a:pt x="3794656" y="2201528"/>
                </a:lnTo>
                <a:cubicBezTo>
                  <a:pt x="3777893" y="2196728"/>
                  <a:pt x="3766735" y="2193069"/>
                  <a:pt x="3761183" y="2190551"/>
                </a:cubicBezTo>
                <a:lnTo>
                  <a:pt x="3583257" y="2110301"/>
                </a:lnTo>
                <a:lnTo>
                  <a:pt x="3586884" y="2065188"/>
                </a:lnTo>
                <a:lnTo>
                  <a:pt x="3773698" y="2013395"/>
                </a:lnTo>
                <a:cubicBezTo>
                  <a:pt x="3778173" y="2012143"/>
                  <a:pt x="3790347" y="2010302"/>
                  <a:pt x="3810223" y="2007872"/>
                </a:cubicBezTo>
                <a:lnTo>
                  <a:pt x="3810348" y="2006328"/>
                </a:lnTo>
                <a:cubicBezTo>
                  <a:pt x="3787930" y="2006022"/>
                  <a:pt x="3765513" y="2004968"/>
                  <a:pt x="3743100" y="2003167"/>
                </a:cubicBezTo>
                <a:lnTo>
                  <a:pt x="3592841" y="1991087"/>
                </a:lnTo>
                <a:lnTo>
                  <a:pt x="3596950" y="1939972"/>
                </a:lnTo>
                <a:close/>
                <a:moveTo>
                  <a:pt x="1862065" y="186164"/>
                </a:moveTo>
                <a:lnTo>
                  <a:pt x="1881824" y="451986"/>
                </a:lnTo>
                <a:lnTo>
                  <a:pt x="1825192" y="456196"/>
                </a:lnTo>
                <a:lnTo>
                  <a:pt x="1805435" y="190373"/>
                </a:lnTo>
                <a:close/>
                <a:moveTo>
                  <a:pt x="3778136" y="1720641"/>
                </a:moveTo>
                <a:cubicBezTo>
                  <a:pt x="3770341" y="1721393"/>
                  <a:pt x="3762670" y="1721247"/>
                  <a:pt x="3755123" y="1720202"/>
                </a:cubicBezTo>
                <a:lnTo>
                  <a:pt x="3658024" y="1707306"/>
                </a:lnTo>
                <a:lnTo>
                  <a:pt x="3671038" y="1777174"/>
                </a:lnTo>
                <a:lnTo>
                  <a:pt x="3756337" y="1730478"/>
                </a:lnTo>
                <a:cubicBezTo>
                  <a:pt x="3761732" y="1727490"/>
                  <a:pt x="3769092" y="1724718"/>
                  <a:pt x="3778419" y="1722164"/>
                </a:cubicBezTo>
                <a:close/>
                <a:moveTo>
                  <a:pt x="2925392" y="961165"/>
                </a:moveTo>
                <a:cubicBezTo>
                  <a:pt x="2451941" y="553209"/>
                  <a:pt x="1782620" y="519856"/>
                  <a:pt x="1278954" y="834244"/>
                </a:cubicBezTo>
                <a:lnTo>
                  <a:pt x="1240296" y="861142"/>
                </a:lnTo>
                <a:lnTo>
                  <a:pt x="1205622" y="924274"/>
                </a:lnTo>
                <a:cubicBezTo>
                  <a:pt x="1160239" y="998752"/>
                  <a:pt x="1104304" y="1062302"/>
                  <a:pt x="1018899" y="1098311"/>
                </a:cubicBezTo>
                <a:cubicBezTo>
                  <a:pt x="999671" y="1106416"/>
                  <a:pt x="981159" y="1116270"/>
                  <a:pt x="963536" y="1127784"/>
                </a:cubicBezTo>
                <a:lnTo>
                  <a:pt x="915971" y="1165269"/>
                </a:lnTo>
                <a:lnTo>
                  <a:pt x="873665" y="1219693"/>
                </a:lnTo>
                <a:lnTo>
                  <a:pt x="846202" y="1263520"/>
                </a:lnTo>
                <a:lnTo>
                  <a:pt x="897254" y="1222093"/>
                </a:lnTo>
                <a:cubicBezTo>
                  <a:pt x="961871" y="1173787"/>
                  <a:pt x="1031352" y="1139721"/>
                  <a:pt x="1124139" y="1157203"/>
                </a:cubicBezTo>
                <a:cubicBezTo>
                  <a:pt x="1080507" y="1219040"/>
                  <a:pt x="1029420" y="1263488"/>
                  <a:pt x="963429" y="1286591"/>
                </a:cubicBezTo>
                <a:cubicBezTo>
                  <a:pt x="920928" y="1301473"/>
                  <a:pt x="875720" y="1307738"/>
                  <a:pt x="832101" y="1319438"/>
                </a:cubicBezTo>
                <a:cubicBezTo>
                  <a:pt x="824894" y="1321361"/>
                  <a:pt x="816503" y="1323680"/>
                  <a:pt x="809091" y="1326873"/>
                </a:cubicBezTo>
                <a:lnTo>
                  <a:pt x="804259" y="1330452"/>
                </a:lnTo>
                <a:lnTo>
                  <a:pt x="799385" y="1338230"/>
                </a:lnTo>
                <a:cubicBezTo>
                  <a:pt x="776822" y="1378627"/>
                  <a:pt x="756450" y="1419854"/>
                  <a:pt x="738258" y="1461746"/>
                </a:cubicBezTo>
                <a:lnTo>
                  <a:pt x="729914" y="1483890"/>
                </a:lnTo>
                <a:lnTo>
                  <a:pt x="756934" y="1457483"/>
                </a:lnTo>
                <a:cubicBezTo>
                  <a:pt x="815920" y="1407178"/>
                  <a:pt x="883589" y="1372984"/>
                  <a:pt x="970364" y="1367726"/>
                </a:cubicBezTo>
                <a:cubicBezTo>
                  <a:pt x="921167" y="1461363"/>
                  <a:pt x="852471" y="1526247"/>
                  <a:pt x="762981" y="1569763"/>
                </a:cubicBezTo>
                <a:cubicBezTo>
                  <a:pt x="747560" y="1577299"/>
                  <a:pt x="732114" y="1587523"/>
                  <a:pt x="715927" y="1590209"/>
                </a:cubicBezTo>
                <a:lnTo>
                  <a:pt x="687412" y="1599679"/>
                </a:lnTo>
                <a:lnTo>
                  <a:pt x="655169" y="1719767"/>
                </a:lnTo>
                <a:lnTo>
                  <a:pt x="645185" y="1779613"/>
                </a:lnTo>
                <a:lnTo>
                  <a:pt x="656625" y="1757810"/>
                </a:lnTo>
                <a:cubicBezTo>
                  <a:pt x="698732" y="1689766"/>
                  <a:pt x="755730" y="1635195"/>
                  <a:pt x="846564" y="1605065"/>
                </a:cubicBezTo>
                <a:cubicBezTo>
                  <a:pt x="827664" y="1652482"/>
                  <a:pt x="816247" y="1695132"/>
                  <a:pt x="794843" y="1732013"/>
                </a:cubicBezTo>
                <a:cubicBezTo>
                  <a:pt x="774181" y="1767684"/>
                  <a:pt x="749150" y="1799498"/>
                  <a:pt x="720504" y="1827842"/>
                </a:cubicBezTo>
                <a:lnTo>
                  <a:pt x="629850" y="1898655"/>
                </a:lnTo>
                <a:lnTo>
                  <a:pt x="623811" y="1985858"/>
                </a:lnTo>
                <a:lnTo>
                  <a:pt x="626005" y="2068771"/>
                </a:lnTo>
                <a:lnTo>
                  <a:pt x="633407" y="2047508"/>
                </a:lnTo>
                <a:cubicBezTo>
                  <a:pt x="662355" y="1975033"/>
                  <a:pt x="702994" y="1910571"/>
                  <a:pt x="780453" y="1867717"/>
                </a:cubicBezTo>
                <a:cubicBezTo>
                  <a:pt x="789533" y="1933204"/>
                  <a:pt x="786883" y="1995362"/>
                  <a:pt x="750804" y="2049413"/>
                </a:cubicBezTo>
                <a:cubicBezTo>
                  <a:pt x="718253" y="2098251"/>
                  <a:pt x="679241" y="2143247"/>
                  <a:pt x="639963" y="2187151"/>
                </a:cubicBezTo>
                <a:lnTo>
                  <a:pt x="636347" y="2192937"/>
                </a:lnTo>
                <a:lnTo>
                  <a:pt x="643595" y="2252120"/>
                </a:lnTo>
                <a:lnTo>
                  <a:pt x="672041" y="2380841"/>
                </a:lnTo>
                <a:lnTo>
                  <a:pt x="679527" y="2327949"/>
                </a:lnTo>
                <a:cubicBezTo>
                  <a:pt x="694677" y="2251591"/>
                  <a:pt x="724725" y="2181883"/>
                  <a:pt x="793919" y="2126362"/>
                </a:cubicBezTo>
                <a:cubicBezTo>
                  <a:pt x="812874" y="2172266"/>
                  <a:pt x="814418" y="2218077"/>
                  <a:pt x="805950" y="2263886"/>
                </a:cubicBezTo>
                <a:cubicBezTo>
                  <a:pt x="791984" y="2339457"/>
                  <a:pt x="764941" y="2410043"/>
                  <a:pt x="716191" y="2471660"/>
                </a:cubicBezTo>
                <a:cubicBezTo>
                  <a:pt x="712469" y="2476400"/>
                  <a:pt x="709417" y="2483442"/>
                  <a:pt x="707810" y="2490575"/>
                </a:cubicBezTo>
                <a:lnTo>
                  <a:pt x="707828" y="2491816"/>
                </a:lnTo>
                <a:lnTo>
                  <a:pt x="713938" y="2510653"/>
                </a:lnTo>
                <a:cubicBezTo>
                  <a:pt x="729842" y="2552659"/>
                  <a:pt x="747828" y="2594014"/>
                  <a:pt x="767884" y="2634553"/>
                </a:cubicBezTo>
                <a:lnTo>
                  <a:pt x="781384" y="2658760"/>
                </a:lnTo>
                <a:lnTo>
                  <a:pt x="778946" y="2591425"/>
                </a:lnTo>
                <a:cubicBezTo>
                  <a:pt x="781228" y="2515379"/>
                  <a:pt x="800609" y="2443273"/>
                  <a:pt x="853822" y="2376476"/>
                </a:cubicBezTo>
                <a:cubicBezTo>
                  <a:pt x="912649" y="2492592"/>
                  <a:pt x="910731" y="2605282"/>
                  <a:pt x="849434" y="2716461"/>
                </a:cubicBezTo>
                <a:cubicBezTo>
                  <a:pt x="842013" y="2729904"/>
                  <a:pt x="838251" y="2741201"/>
                  <a:pt x="838418" y="2752050"/>
                </a:cubicBezTo>
                <a:lnTo>
                  <a:pt x="844769" y="2768678"/>
                </a:lnTo>
                <a:lnTo>
                  <a:pt x="912962" y="2866685"/>
                </a:lnTo>
                <a:lnTo>
                  <a:pt x="950782" y="2910854"/>
                </a:lnTo>
                <a:lnTo>
                  <a:pt x="936685" y="2848492"/>
                </a:lnTo>
                <a:cubicBezTo>
                  <a:pt x="923019" y="2771042"/>
                  <a:pt x="924510" y="2694471"/>
                  <a:pt x="971514" y="2616503"/>
                </a:cubicBezTo>
                <a:cubicBezTo>
                  <a:pt x="1010391" y="2658749"/>
                  <a:pt x="1030562" y="2707303"/>
                  <a:pt x="1040043" y="2759583"/>
                </a:cubicBezTo>
                <a:cubicBezTo>
                  <a:pt x="1052769" y="2829938"/>
                  <a:pt x="1047188" y="2900536"/>
                  <a:pt x="1024435" y="2969644"/>
                </a:cubicBezTo>
                <a:cubicBezTo>
                  <a:pt x="1023036" y="2973859"/>
                  <a:pt x="1021673" y="2979185"/>
                  <a:pt x="1021187" y="2984141"/>
                </a:cubicBezTo>
                <a:lnTo>
                  <a:pt x="1022204" y="2990353"/>
                </a:lnTo>
                <a:lnTo>
                  <a:pt x="1107129" y="3071343"/>
                </a:lnTo>
                <a:lnTo>
                  <a:pt x="1199752" y="3143343"/>
                </a:lnTo>
                <a:lnTo>
                  <a:pt x="1209853" y="3143289"/>
                </a:lnTo>
                <a:cubicBezTo>
                  <a:pt x="1216925" y="3141697"/>
                  <a:pt x="1224092" y="3138909"/>
                  <a:pt x="1230092" y="3136008"/>
                </a:cubicBezTo>
                <a:cubicBezTo>
                  <a:pt x="1345333" y="3079688"/>
                  <a:pt x="1476001" y="3080649"/>
                  <a:pt x="1580869" y="3141931"/>
                </a:cubicBezTo>
                <a:cubicBezTo>
                  <a:pt x="1517461" y="3196617"/>
                  <a:pt x="1446549" y="3212053"/>
                  <a:pt x="1371636" y="3215534"/>
                </a:cubicBezTo>
                <a:lnTo>
                  <a:pt x="1310806" y="3215940"/>
                </a:lnTo>
                <a:lnTo>
                  <a:pt x="1338236" y="3233129"/>
                </a:lnTo>
                <a:lnTo>
                  <a:pt x="1444200" y="3285569"/>
                </a:lnTo>
                <a:lnTo>
                  <a:pt x="1459456" y="3290133"/>
                </a:lnTo>
                <a:cubicBezTo>
                  <a:pt x="1475512" y="3289229"/>
                  <a:pt x="1491891" y="3282365"/>
                  <a:pt x="1510712" y="3269134"/>
                </a:cubicBezTo>
                <a:cubicBezTo>
                  <a:pt x="1611924" y="3198015"/>
                  <a:pt x="1722988" y="3179865"/>
                  <a:pt x="1841125" y="3224488"/>
                </a:cubicBezTo>
                <a:cubicBezTo>
                  <a:pt x="1763592" y="3303689"/>
                  <a:pt x="1668887" y="3332115"/>
                  <a:pt x="1563426" y="3332421"/>
                </a:cubicBezTo>
                <a:lnTo>
                  <a:pt x="1563416" y="3332565"/>
                </a:lnTo>
                <a:lnTo>
                  <a:pt x="1589261" y="3342304"/>
                </a:lnTo>
                <a:cubicBezTo>
                  <a:pt x="1632320" y="3356148"/>
                  <a:pt x="1675879" y="3367824"/>
                  <a:pt x="1719774" y="3377345"/>
                </a:cubicBezTo>
                <a:lnTo>
                  <a:pt x="1755019" y="3383225"/>
                </a:lnTo>
                <a:lnTo>
                  <a:pt x="1769341" y="3371359"/>
                </a:lnTo>
                <a:cubicBezTo>
                  <a:pt x="1841854" y="3300647"/>
                  <a:pt x="1923266" y="3248445"/>
                  <a:pt x="2026497" y="3241905"/>
                </a:cubicBezTo>
                <a:cubicBezTo>
                  <a:pt x="2047939" y="3240542"/>
                  <a:pt x="2069637" y="3243222"/>
                  <a:pt x="2096337" y="3244296"/>
                </a:cubicBezTo>
                <a:cubicBezTo>
                  <a:pt x="2051697" y="3323193"/>
                  <a:pt x="1988512" y="3365179"/>
                  <a:pt x="1914641" y="3391373"/>
                </a:cubicBezTo>
                <a:lnTo>
                  <a:pt x="1879287" y="3401323"/>
                </a:lnTo>
                <a:lnTo>
                  <a:pt x="1985865" y="3408704"/>
                </a:lnTo>
                <a:lnTo>
                  <a:pt x="2056446" y="3406836"/>
                </a:lnTo>
                <a:lnTo>
                  <a:pt x="2066303" y="3396338"/>
                </a:lnTo>
                <a:cubicBezTo>
                  <a:pt x="2136587" y="3288589"/>
                  <a:pt x="2235854" y="3217766"/>
                  <a:pt x="2353306" y="3225944"/>
                </a:cubicBezTo>
                <a:cubicBezTo>
                  <a:pt x="2323127" y="3306120"/>
                  <a:pt x="2266600" y="3354581"/>
                  <a:pt x="2200775" y="3394182"/>
                </a:cubicBezTo>
                <a:lnTo>
                  <a:pt x="2198369" y="3395503"/>
                </a:lnTo>
                <a:lnTo>
                  <a:pt x="2252126" y="3388919"/>
                </a:lnTo>
                <a:lnTo>
                  <a:pt x="2346886" y="3367979"/>
                </a:lnTo>
                <a:lnTo>
                  <a:pt x="2385610" y="3295317"/>
                </a:lnTo>
                <a:cubicBezTo>
                  <a:pt x="2431652" y="3221210"/>
                  <a:pt x="2492195" y="3161816"/>
                  <a:pt x="2583195" y="3132754"/>
                </a:cubicBezTo>
                <a:cubicBezTo>
                  <a:pt x="2587746" y="3131254"/>
                  <a:pt x="2592459" y="3130264"/>
                  <a:pt x="2597677" y="3128968"/>
                </a:cubicBezTo>
                <a:cubicBezTo>
                  <a:pt x="2583679" y="3181964"/>
                  <a:pt x="2588902" y="3217144"/>
                  <a:pt x="2516063" y="3291709"/>
                </a:cubicBezTo>
                <a:lnTo>
                  <a:pt x="2475354" y="3330028"/>
                </a:lnTo>
                <a:lnTo>
                  <a:pt x="2510660" y="3318577"/>
                </a:lnTo>
                <a:lnTo>
                  <a:pt x="2631567" y="3265933"/>
                </a:lnTo>
                <a:lnTo>
                  <a:pt x="2652515" y="3175289"/>
                </a:lnTo>
                <a:cubicBezTo>
                  <a:pt x="2680637" y="3089644"/>
                  <a:pt x="2730048" y="3025187"/>
                  <a:pt x="2817512" y="2956022"/>
                </a:cubicBezTo>
                <a:cubicBezTo>
                  <a:pt x="2824318" y="3045147"/>
                  <a:pt x="2794832" y="3116933"/>
                  <a:pt x="2746251" y="3184792"/>
                </a:cubicBezTo>
                <a:lnTo>
                  <a:pt x="2720320" y="3216805"/>
                </a:lnTo>
                <a:lnTo>
                  <a:pt x="2753567" y="3198264"/>
                </a:lnTo>
                <a:cubicBezTo>
                  <a:pt x="2792310" y="3174080"/>
                  <a:pt x="2830073" y="3147839"/>
                  <a:pt x="2866692" y="3119553"/>
                </a:cubicBezTo>
                <a:lnTo>
                  <a:pt x="2870861" y="3115983"/>
                </a:lnTo>
                <a:lnTo>
                  <a:pt x="2881111" y="3092843"/>
                </a:lnTo>
                <a:cubicBezTo>
                  <a:pt x="2885080" y="3076634"/>
                  <a:pt x="2886550" y="3058294"/>
                  <a:pt x="2885107" y="3037183"/>
                </a:cubicBezTo>
                <a:cubicBezTo>
                  <a:pt x="2878420" y="2939380"/>
                  <a:pt x="2924821" y="2852206"/>
                  <a:pt x="3000602" y="2776301"/>
                </a:cubicBezTo>
                <a:cubicBezTo>
                  <a:pt x="3031849" y="2857747"/>
                  <a:pt x="3013128" y="2927880"/>
                  <a:pt x="2983398" y="2997244"/>
                </a:cubicBezTo>
                <a:lnTo>
                  <a:pt x="2966427" y="3034153"/>
                </a:lnTo>
                <a:lnTo>
                  <a:pt x="2972949" y="3028569"/>
                </a:lnTo>
                <a:lnTo>
                  <a:pt x="3034218" y="2964322"/>
                </a:lnTo>
                <a:lnTo>
                  <a:pt x="3041892" y="2953913"/>
                </a:lnTo>
                <a:cubicBezTo>
                  <a:pt x="3058285" y="2926085"/>
                  <a:pt x="3070802" y="2895809"/>
                  <a:pt x="3076637" y="2860546"/>
                </a:cubicBezTo>
                <a:cubicBezTo>
                  <a:pt x="3090971" y="2774327"/>
                  <a:pt x="3157219" y="2716204"/>
                  <a:pt x="3217351" y="2657619"/>
                </a:cubicBezTo>
                <a:lnTo>
                  <a:pt x="3273624" y="2612465"/>
                </a:lnTo>
                <a:lnTo>
                  <a:pt x="3294263" y="2570762"/>
                </a:lnTo>
                <a:cubicBezTo>
                  <a:pt x="3530756" y="2026162"/>
                  <a:pt x="3398844" y="1369121"/>
                  <a:pt x="2925392" y="961165"/>
                </a:cubicBezTo>
                <a:close/>
                <a:moveTo>
                  <a:pt x="2944495" y="938995"/>
                </a:moveTo>
                <a:cubicBezTo>
                  <a:pt x="3427895" y="1355523"/>
                  <a:pt x="3562578" y="2026370"/>
                  <a:pt x="3321117" y="2582414"/>
                </a:cubicBezTo>
                <a:lnTo>
                  <a:pt x="3284336" y="2656735"/>
                </a:lnTo>
                <a:lnTo>
                  <a:pt x="3281221" y="2670299"/>
                </a:lnTo>
                <a:cubicBezTo>
                  <a:pt x="3276500" y="2690443"/>
                  <a:pt x="3270989" y="2710244"/>
                  <a:pt x="3262582" y="2728751"/>
                </a:cubicBezTo>
                <a:cubicBezTo>
                  <a:pt x="3230085" y="2800277"/>
                  <a:pt x="3187490" y="2864070"/>
                  <a:pt x="3131384" y="2917711"/>
                </a:cubicBezTo>
                <a:lnTo>
                  <a:pt x="3073306" y="2965684"/>
                </a:lnTo>
                <a:lnTo>
                  <a:pt x="3018051" y="3023624"/>
                </a:lnTo>
                <a:lnTo>
                  <a:pt x="2985396" y="3064579"/>
                </a:lnTo>
                <a:cubicBezTo>
                  <a:pt x="3068038" y="3016271"/>
                  <a:pt x="3141970" y="2974012"/>
                  <a:pt x="3232048" y="2995197"/>
                </a:cubicBezTo>
                <a:cubicBezTo>
                  <a:pt x="3174670" y="3088808"/>
                  <a:pt x="3038100" y="3180101"/>
                  <a:pt x="2913968" y="3156434"/>
                </a:cubicBezTo>
                <a:cubicBezTo>
                  <a:pt x="2905159" y="3154757"/>
                  <a:pt x="2893120" y="3153748"/>
                  <a:pt x="2886540" y="3158304"/>
                </a:cubicBezTo>
                <a:cubicBezTo>
                  <a:pt x="2842799" y="3188628"/>
                  <a:pt x="2800136" y="3220498"/>
                  <a:pt x="2750557" y="3256757"/>
                </a:cubicBezTo>
                <a:cubicBezTo>
                  <a:pt x="2842622" y="3241335"/>
                  <a:pt x="2927335" y="3206024"/>
                  <a:pt x="3018669" y="3267474"/>
                </a:cubicBezTo>
                <a:cubicBezTo>
                  <a:pt x="2976734" y="3291221"/>
                  <a:pt x="2943150" y="3315635"/>
                  <a:pt x="2905986" y="3330064"/>
                </a:cubicBezTo>
                <a:cubicBezTo>
                  <a:pt x="2823869" y="3361943"/>
                  <a:pt x="2740941" y="3358500"/>
                  <a:pt x="2659354" y="3328861"/>
                </a:cubicBezTo>
                <a:cubicBezTo>
                  <a:pt x="2649838" y="3325343"/>
                  <a:pt x="2637539" y="3321276"/>
                  <a:pt x="2628976" y="3324494"/>
                </a:cubicBezTo>
                <a:cubicBezTo>
                  <a:pt x="2567496" y="3347541"/>
                  <a:pt x="2506523" y="3372382"/>
                  <a:pt x="2437154" y="3399967"/>
                </a:cubicBezTo>
                <a:cubicBezTo>
                  <a:pt x="2537216" y="3400184"/>
                  <a:pt x="2633438" y="3387358"/>
                  <a:pt x="2713113" y="3451699"/>
                </a:cubicBezTo>
                <a:cubicBezTo>
                  <a:pt x="2602003" y="3522544"/>
                  <a:pt x="2443951" y="3526204"/>
                  <a:pt x="2355215" y="3438776"/>
                </a:cubicBezTo>
                <a:cubicBezTo>
                  <a:pt x="2346703" y="3430456"/>
                  <a:pt x="2329469" y="3425956"/>
                  <a:pt x="2317135" y="3427528"/>
                </a:cubicBezTo>
                <a:cubicBezTo>
                  <a:pt x="2253286" y="3435966"/>
                  <a:pt x="2189733" y="3447000"/>
                  <a:pt x="2120289" y="3458011"/>
                </a:cubicBezTo>
                <a:cubicBezTo>
                  <a:pt x="2212638" y="3483000"/>
                  <a:pt x="2309989" y="3490985"/>
                  <a:pt x="2373929" y="3578485"/>
                </a:cubicBezTo>
                <a:cubicBezTo>
                  <a:pt x="2316363" y="3595172"/>
                  <a:pt x="2261722" y="3599223"/>
                  <a:pt x="2207403" y="3584700"/>
                </a:cubicBezTo>
                <a:cubicBezTo>
                  <a:pt x="2139100" y="3566384"/>
                  <a:pt x="2080350" y="3532641"/>
                  <a:pt x="2040722" y="3471387"/>
                </a:cubicBezTo>
                <a:cubicBezTo>
                  <a:pt x="2036947" y="3465547"/>
                  <a:pt x="2028609" y="3459964"/>
                  <a:pt x="2021826" y="3459295"/>
                </a:cubicBezTo>
                <a:cubicBezTo>
                  <a:pt x="1957948" y="3452924"/>
                  <a:pt x="1894016" y="3447737"/>
                  <a:pt x="1830909" y="3442153"/>
                </a:cubicBezTo>
                <a:cubicBezTo>
                  <a:pt x="1868210" y="3464806"/>
                  <a:pt x="1907361" y="3486713"/>
                  <a:pt x="1944674" y="3511594"/>
                </a:cubicBezTo>
                <a:cubicBezTo>
                  <a:pt x="1982807" y="3537060"/>
                  <a:pt x="2015112" y="3568591"/>
                  <a:pt x="2035886" y="3612244"/>
                </a:cubicBezTo>
                <a:cubicBezTo>
                  <a:pt x="1922939" y="3633700"/>
                  <a:pt x="1795518" y="3565551"/>
                  <a:pt x="1748640" y="3457267"/>
                </a:cubicBezTo>
                <a:cubicBezTo>
                  <a:pt x="1735514" y="3426859"/>
                  <a:pt x="1717460" y="3414629"/>
                  <a:pt x="1686431" y="3407238"/>
                </a:cubicBezTo>
                <a:cubicBezTo>
                  <a:pt x="1630425" y="3393972"/>
                  <a:pt x="1576042" y="3374342"/>
                  <a:pt x="1515436" y="3355634"/>
                </a:cubicBezTo>
                <a:cubicBezTo>
                  <a:pt x="1597451" y="3423839"/>
                  <a:pt x="1688445" y="3479944"/>
                  <a:pt x="1703579" y="3597346"/>
                </a:cubicBezTo>
                <a:cubicBezTo>
                  <a:pt x="1577977" y="3575246"/>
                  <a:pt x="1468134" y="3466675"/>
                  <a:pt x="1447070" y="3347613"/>
                </a:cubicBezTo>
                <a:cubicBezTo>
                  <a:pt x="1445440" y="3338445"/>
                  <a:pt x="1443925" y="3324941"/>
                  <a:pt x="1437896" y="3321719"/>
                </a:cubicBezTo>
                <a:cubicBezTo>
                  <a:pt x="1382032" y="3292188"/>
                  <a:pt x="1325165" y="3264380"/>
                  <a:pt x="1266653" y="3238482"/>
                </a:cubicBezTo>
                <a:cubicBezTo>
                  <a:pt x="1332142" y="3315366"/>
                  <a:pt x="1389722" y="3394427"/>
                  <a:pt x="1387018" y="3502990"/>
                </a:cubicBezTo>
                <a:cubicBezTo>
                  <a:pt x="1265181" y="3453700"/>
                  <a:pt x="1170037" y="3331428"/>
                  <a:pt x="1174345" y="3214144"/>
                </a:cubicBezTo>
                <a:cubicBezTo>
                  <a:pt x="1175737" y="3176407"/>
                  <a:pt x="1171948" y="3172403"/>
                  <a:pt x="1130568" y="3159665"/>
                </a:cubicBezTo>
                <a:cubicBezTo>
                  <a:pt x="1136027" y="3201211"/>
                  <a:pt x="1142233" y="3243152"/>
                  <a:pt x="1146676" y="3285177"/>
                </a:cubicBezTo>
                <a:cubicBezTo>
                  <a:pt x="1148026" y="3298170"/>
                  <a:pt x="1144509" y="3311772"/>
                  <a:pt x="1142947" y="3327307"/>
                </a:cubicBezTo>
                <a:cubicBezTo>
                  <a:pt x="1112347" y="3324597"/>
                  <a:pt x="1100038" y="3312142"/>
                  <a:pt x="1097336" y="3279996"/>
                </a:cubicBezTo>
                <a:cubicBezTo>
                  <a:pt x="1093668" y="3236791"/>
                  <a:pt x="1082634" y="3194014"/>
                  <a:pt x="1070684" y="3152300"/>
                </a:cubicBezTo>
                <a:cubicBezTo>
                  <a:pt x="1067317" y="3140527"/>
                  <a:pt x="1050656" y="3126541"/>
                  <a:pt x="1038316" y="3124902"/>
                </a:cubicBezTo>
                <a:cubicBezTo>
                  <a:pt x="994157" y="3118888"/>
                  <a:pt x="949246" y="3115427"/>
                  <a:pt x="904549" y="3115357"/>
                </a:cubicBezTo>
                <a:cubicBezTo>
                  <a:pt x="870776" y="3115211"/>
                  <a:pt x="870698" y="3118101"/>
                  <a:pt x="854080" y="3080125"/>
                </a:cubicBezTo>
                <a:cubicBezTo>
                  <a:pt x="911074" y="3057524"/>
                  <a:pt x="968345" y="3064981"/>
                  <a:pt x="1033961" y="3072973"/>
                </a:cubicBezTo>
                <a:cubicBezTo>
                  <a:pt x="1009935" y="3044014"/>
                  <a:pt x="1001256" y="3014605"/>
                  <a:pt x="955903" y="3025797"/>
                </a:cubicBezTo>
                <a:cubicBezTo>
                  <a:pt x="897146" y="3040225"/>
                  <a:pt x="839506" y="3024936"/>
                  <a:pt x="787203" y="2996871"/>
                </a:cubicBezTo>
                <a:cubicBezTo>
                  <a:pt x="729279" y="2965811"/>
                  <a:pt x="681992" y="2921986"/>
                  <a:pt x="639063" y="2865404"/>
                </a:cubicBezTo>
                <a:cubicBezTo>
                  <a:pt x="752309" y="2842481"/>
                  <a:pt x="838764" y="2889992"/>
                  <a:pt x="926373" y="2943304"/>
                </a:cubicBezTo>
                <a:cubicBezTo>
                  <a:pt x="914169" y="2927367"/>
                  <a:pt x="901642" y="2911522"/>
                  <a:pt x="889812" y="2895291"/>
                </a:cubicBezTo>
                <a:cubicBezTo>
                  <a:pt x="877049" y="2877762"/>
                  <a:pt x="864468" y="2860021"/>
                  <a:pt x="852391" y="2841976"/>
                </a:cubicBezTo>
                <a:cubicBezTo>
                  <a:pt x="841031" y="2824918"/>
                  <a:pt x="831540" y="2806390"/>
                  <a:pt x="818807" y="2790367"/>
                </a:cubicBezTo>
                <a:cubicBezTo>
                  <a:pt x="813188" y="2783307"/>
                  <a:pt x="801565" y="2776496"/>
                  <a:pt x="793035" y="2777154"/>
                </a:cubicBezTo>
                <a:cubicBezTo>
                  <a:pt x="706462" y="2783263"/>
                  <a:pt x="639833" y="2743964"/>
                  <a:pt x="584513" y="2684961"/>
                </a:cubicBezTo>
                <a:cubicBezTo>
                  <a:pt x="552798" y="2650363"/>
                  <a:pt x="527897" y="2608700"/>
                  <a:pt x="495153" y="2564099"/>
                </a:cubicBezTo>
                <a:cubicBezTo>
                  <a:pt x="563049" y="2563705"/>
                  <a:pt x="610347" y="2582035"/>
                  <a:pt x="651206" y="2613300"/>
                </a:cubicBezTo>
                <a:cubicBezTo>
                  <a:pt x="690966" y="2643740"/>
                  <a:pt x="727583" y="2678248"/>
                  <a:pt x="767600" y="2712730"/>
                </a:cubicBezTo>
                <a:cubicBezTo>
                  <a:pt x="738177" y="2647333"/>
                  <a:pt x="710241" y="2583709"/>
                  <a:pt x="680340" y="2521105"/>
                </a:cubicBezTo>
                <a:cubicBezTo>
                  <a:pt x="677167" y="2514428"/>
                  <a:pt x="662991" y="2511700"/>
                  <a:pt x="653339" y="2510160"/>
                </a:cubicBezTo>
                <a:cubicBezTo>
                  <a:pt x="539917" y="2491286"/>
                  <a:pt x="427970" y="2350714"/>
                  <a:pt x="438844" y="2236870"/>
                </a:cubicBezTo>
                <a:cubicBezTo>
                  <a:pt x="527646" y="2261637"/>
                  <a:pt x="571459" y="2337216"/>
                  <a:pt x="632049" y="2397803"/>
                </a:cubicBezTo>
                <a:cubicBezTo>
                  <a:pt x="624888" y="2368591"/>
                  <a:pt x="614812" y="2339825"/>
                  <a:pt x="611148" y="2310054"/>
                </a:cubicBezTo>
                <a:cubicBezTo>
                  <a:pt x="603997" y="2253252"/>
                  <a:pt x="578959" y="2213565"/>
                  <a:pt x="530970" y="2179237"/>
                </a:cubicBezTo>
                <a:cubicBezTo>
                  <a:pt x="450892" y="2121943"/>
                  <a:pt x="412952" y="2037870"/>
                  <a:pt x="417023" y="1936402"/>
                </a:cubicBezTo>
                <a:cubicBezTo>
                  <a:pt x="417508" y="1924498"/>
                  <a:pt x="419572" y="1912722"/>
                  <a:pt x="421600" y="1895248"/>
                </a:cubicBezTo>
                <a:cubicBezTo>
                  <a:pt x="509868" y="1942474"/>
                  <a:pt x="543005" y="2023023"/>
                  <a:pt x="574795" y="2116334"/>
                </a:cubicBezTo>
                <a:cubicBezTo>
                  <a:pt x="575977" y="2042440"/>
                  <a:pt x="577433" y="1979007"/>
                  <a:pt x="577388" y="1915636"/>
                </a:cubicBezTo>
                <a:cubicBezTo>
                  <a:pt x="577408" y="1908753"/>
                  <a:pt x="570657" y="1900348"/>
                  <a:pt x="564780" y="1895408"/>
                </a:cubicBezTo>
                <a:cubicBezTo>
                  <a:pt x="477439" y="1820642"/>
                  <a:pt x="459341" y="1723481"/>
                  <a:pt x="479728" y="1614137"/>
                </a:cubicBezTo>
                <a:cubicBezTo>
                  <a:pt x="483535" y="1593760"/>
                  <a:pt x="489188" y="1573619"/>
                  <a:pt x="494312" y="1553391"/>
                </a:cubicBezTo>
                <a:cubicBezTo>
                  <a:pt x="494777" y="1551452"/>
                  <a:pt x="497566" y="1550035"/>
                  <a:pt x="499533" y="1548032"/>
                </a:cubicBezTo>
                <a:cubicBezTo>
                  <a:pt x="578041" y="1607426"/>
                  <a:pt x="575853" y="1699429"/>
                  <a:pt x="595596" y="1785441"/>
                </a:cubicBezTo>
                <a:cubicBezTo>
                  <a:pt x="600153" y="1760412"/>
                  <a:pt x="601018" y="1733927"/>
                  <a:pt x="609994" y="1710488"/>
                </a:cubicBezTo>
                <a:cubicBezTo>
                  <a:pt x="636958" y="1640695"/>
                  <a:pt x="629474" y="1578677"/>
                  <a:pt x="600017" y="1509679"/>
                </a:cubicBezTo>
                <a:cubicBezTo>
                  <a:pt x="558695" y="1412589"/>
                  <a:pt x="580976" y="1314488"/>
                  <a:pt x="641711" y="1218102"/>
                </a:cubicBezTo>
                <a:cubicBezTo>
                  <a:pt x="709066" y="1300659"/>
                  <a:pt x="686314" y="1393426"/>
                  <a:pt x="683694" y="1490971"/>
                </a:cubicBezTo>
                <a:cubicBezTo>
                  <a:pt x="713866" y="1433553"/>
                  <a:pt x="740294" y="1384123"/>
                  <a:pt x="765509" y="1334139"/>
                </a:cubicBezTo>
                <a:cubicBezTo>
                  <a:pt x="768825" y="1327631"/>
                  <a:pt x="768473" y="1316978"/>
                  <a:pt x="765551" y="1310149"/>
                </a:cubicBezTo>
                <a:cubicBezTo>
                  <a:pt x="731495" y="1229547"/>
                  <a:pt x="746683" y="1151579"/>
                  <a:pt x="785849" y="1077144"/>
                </a:cubicBezTo>
                <a:cubicBezTo>
                  <a:pt x="807742" y="1035635"/>
                  <a:pt x="837692" y="998357"/>
                  <a:pt x="863987" y="959160"/>
                </a:cubicBezTo>
                <a:cubicBezTo>
                  <a:pt x="869240" y="960483"/>
                  <a:pt x="874494" y="961806"/>
                  <a:pt x="879687" y="963201"/>
                </a:cubicBezTo>
                <a:cubicBezTo>
                  <a:pt x="879915" y="1004798"/>
                  <a:pt x="884358" y="1046823"/>
                  <a:pt x="879253" y="1087889"/>
                </a:cubicBezTo>
                <a:cubicBezTo>
                  <a:pt x="876709" y="1108553"/>
                  <a:pt x="871826" y="1128989"/>
                  <a:pt x="866841" y="1149844"/>
                </a:cubicBezTo>
                <a:lnTo>
                  <a:pt x="858364" y="1191754"/>
                </a:lnTo>
                <a:lnTo>
                  <a:pt x="939002" y="1088019"/>
                </a:lnTo>
                <a:lnTo>
                  <a:pt x="949832" y="1076662"/>
                </a:lnTo>
                <a:lnTo>
                  <a:pt x="967910" y="1046896"/>
                </a:lnTo>
                <a:cubicBezTo>
                  <a:pt x="1013299" y="981692"/>
                  <a:pt x="1069787" y="927213"/>
                  <a:pt x="1138788" y="884832"/>
                </a:cubicBezTo>
                <a:lnTo>
                  <a:pt x="1182762" y="865557"/>
                </a:lnTo>
                <a:lnTo>
                  <a:pt x="1263462" y="809407"/>
                </a:lnTo>
                <a:cubicBezTo>
                  <a:pt x="1777710" y="488414"/>
                  <a:pt x="2461096" y="522467"/>
                  <a:pt x="2944495" y="938995"/>
                </a:cubicBezTo>
                <a:close/>
                <a:moveTo>
                  <a:pt x="3817601" y="1681607"/>
                </a:moveTo>
                <a:lnTo>
                  <a:pt x="3829828" y="1747247"/>
                </a:lnTo>
                <a:lnTo>
                  <a:pt x="3585299" y="1890118"/>
                </a:lnTo>
                <a:lnTo>
                  <a:pt x="3573956" y="1829216"/>
                </a:lnTo>
                <a:lnTo>
                  <a:pt x="3630357" y="1798405"/>
                </a:lnTo>
                <a:lnTo>
                  <a:pt x="3612615" y="1703161"/>
                </a:lnTo>
                <a:lnTo>
                  <a:pt x="3548966" y="1695062"/>
                </a:lnTo>
                <a:lnTo>
                  <a:pt x="3537685" y="1634498"/>
                </a:lnTo>
                <a:close/>
                <a:moveTo>
                  <a:pt x="2203546" y="196086"/>
                </a:moveTo>
                <a:lnTo>
                  <a:pt x="2089089" y="454006"/>
                </a:lnTo>
                <a:lnTo>
                  <a:pt x="2025125" y="448661"/>
                </a:lnTo>
                <a:lnTo>
                  <a:pt x="1956264" y="175421"/>
                </a:lnTo>
                <a:lnTo>
                  <a:pt x="2017313" y="180522"/>
                </a:lnTo>
                <a:lnTo>
                  <a:pt x="2059069" y="373099"/>
                </a:lnTo>
                <a:cubicBezTo>
                  <a:pt x="2061153" y="382598"/>
                  <a:pt x="2062195" y="391493"/>
                  <a:pt x="2062193" y="399781"/>
                </a:cubicBezTo>
                <a:lnTo>
                  <a:pt x="2063221" y="399867"/>
                </a:lnTo>
                <a:cubicBezTo>
                  <a:pt x="2064843" y="391483"/>
                  <a:pt x="2067536" y="382672"/>
                  <a:pt x="2071301" y="373431"/>
                </a:cubicBezTo>
                <a:lnTo>
                  <a:pt x="2144384" y="191142"/>
                </a:lnTo>
                <a:close/>
                <a:moveTo>
                  <a:pt x="2444574" y="249785"/>
                </a:moveTo>
                <a:lnTo>
                  <a:pt x="2432940" y="294767"/>
                </a:lnTo>
                <a:lnTo>
                  <a:pt x="2341143" y="271025"/>
                </a:lnTo>
                <a:lnTo>
                  <a:pt x="2325416" y="331835"/>
                </a:lnTo>
                <a:lnTo>
                  <a:pt x="2410715" y="353896"/>
                </a:lnTo>
                <a:lnTo>
                  <a:pt x="2399124" y="398711"/>
                </a:lnTo>
                <a:lnTo>
                  <a:pt x="2313825" y="376650"/>
                </a:lnTo>
                <a:lnTo>
                  <a:pt x="2297666" y="439125"/>
                </a:lnTo>
                <a:lnTo>
                  <a:pt x="2395460" y="464419"/>
                </a:lnTo>
                <a:lnTo>
                  <a:pt x="2383827" y="509401"/>
                </a:lnTo>
                <a:lnTo>
                  <a:pt x="2231054" y="469888"/>
                </a:lnTo>
                <a:lnTo>
                  <a:pt x="2297799" y="211824"/>
                </a:lnTo>
                <a:close/>
                <a:moveTo>
                  <a:pt x="3674535" y="1268719"/>
                </a:moveTo>
                <a:lnTo>
                  <a:pt x="3698238" y="1325956"/>
                </a:lnTo>
                <a:lnTo>
                  <a:pt x="3584990" y="1490563"/>
                </a:lnTo>
                <a:cubicBezTo>
                  <a:pt x="3577474" y="1501498"/>
                  <a:pt x="3572646" y="1508278"/>
                  <a:pt x="3570504" y="1510903"/>
                </a:cubicBezTo>
                <a:lnTo>
                  <a:pt x="3570833" y="1511698"/>
                </a:lnTo>
                <a:cubicBezTo>
                  <a:pt x="3576330" y="1508181"/>
                  <a:pt x="3587452" y="1502954"/>
                  <a:pt x="3604199" y="1496019"/>
                </a:cubicBezTo>
                <a:lnTo>
                  <a:pt x="3744587" y="1437884"/>
                </a:lnTo>
                <a:lnTo>
                  <a:pt x="3765194" y="1487649"/>
                </a:lnTo>
                <a:lnTo>
                  <a:pt x="3518919" y="1589631"/>
                </a:lnTo>
                <a:lnTo>
                  <a:pt x="3496666" y="1535892"/>
                </a:lnTo>
                <a:lnTo>
                  <a:pt x="3612784" y="1365626"/>
                </a:lnTo>
                <a:cubicBezTo>
                  <a:pt x="3618814" y="1356796"/>
                  <a:pt x="3623866" y="1350109"/>
                  <a:pt x="3627945" y="1345565"/>
                </a:cubicBezTo>
                <a:lnTo>
                  <a:pt x="3627615" y="1344770"/>
                </a:lnTo>
                <a:cubicBezTo>
                  <a:pt x="3619531" y="1349236"/>
                  <a:pt x="3606639" y="1355133"/>
                  <a:pt x="3588937" y="1362463"/>
                </a:cubicBezTo>
                <a:lnTo>
                  <a:pt x="3448867" y="1420465"/>
                </a:lnTo>
                <a:lnTo>
                  <a:pt x="3428260" y="1370702"/>
                </a:lnTo>
                <a:close/>
                <a:moveTo>
                  <a:pt x="2640596" y="375305"/>
                </a:moveTo>
                <a:cubicBezTo>
                  <a:pt x="2636375" y="366921"/>
                  <a:pt x="2627655" y="359876"/>
                  <a:pt x="2614438" y="354168"/>
                </a:cubicBezTo>
                <a:lnTo>
                  <a:pt x="2587897" y="342706"/>
                </a:lnTo>
                <a:lnTo>
                  <a:pt x="2557471" y="413166"/>
                </a:lnTo>
                <a:lnTo>
                  <a:pt x="2583064" y="424218"/>
                </a:lnTo>
                <a:cubicBezTo>
                  <a:pt x="2595281" y="429494"/>
                  <a:pt x="2606637" y="430180"/>
                  <a:pt x="2617132" y="426278"/>
                </a:cubicBezTo>
                <a:cubicBezTo>
                  <a:pt x="2627627" y="422375"/>
                  <a:pt x="2635172" y="415105"/>
                  <a:pt x="2639765" y="404468"/>
                </a:cubicBezTo>
                <a:cubicBezTo>
                  <a:pt x="2644541" y="393409"/>
                  <a:pt x="2644817" y="383688"/>
                  <a:pt x="2640596" y="375305"/>
                </a:cubicBezTo>
                <a:close/>
                <a:moveTo>
                  <a:pt x="2675101" y="338236"/>
                </a:moveTo>
                <a:cubicBezTo>
                  <a:pt x="2704282" y="360678"/>
                  <a:pt x="2711708" y="388487"/>
                  <a:pt x="2697382" y="421663"/>
                </a:cubicBezTo>
                <a:cubicBezTo>
                  <a:pt x="2690195" y="438304"/>
                  <a:pt x="2679162" y="450471"/>
                  <a:pt x="2664280" y="458166"/>
                </a:cubicBezTo>
                <a:cubicBezTo>
                  <a:pt x="2649399" y="465860"/>
                  <a:pt x="2632382" y="468446"/>
                  <a:pt x="2613227" y="465922"/>
                </a:cubicBezTo>
                <a:lnTo>
                  <a:pt x="2612954" y="466554"/>
                </a:lnTo>
                <a:cubicBezTo>
                  <a:pt x="2622587" y="475212"/>
                  <a:pt x="2629701" y="493030"/>
                  <a:pt x="2634296" y="520006"/>
                </a:cubicBezTo>
                <a:lnTo>
                  <a:pt x="2649114" y="612440"/>
                </a:lnTo>
                <a:lnTo>
                  <a:pt x="2589080" y="586517"/>
                </a:lnTo>
                <a:lnTo>
                  <a:pt x="2578184" y="506273"/>
                </a:lnTo>
                <a:cubicBezTo>
                  <a:pt x="2575969" y="489697"/>
                  <a:pt x="2573154" y="478421"/>
                  <a:pt x="2569735" y="472446"/>
                </a:cubicBezTo>
                <a:cubicBezTo>
                  <a:pt x="2566318" y="466472"/>
                  <a:pt x="2561764" y="462257"/>
                  <a:pt x="2556077" y="459800"/>
                </a:cubicBezTo>
                <a:lnTo>
                  <a:pt x="2540279" y="452978"/>
                </a:lnTo>
                <a:lnTo>
                  <a:pt x="2499346" y="547767"/>
                </a:lnTo>
                <a:lnTo>
                  <a:pt x="2447213" y="525254"/>
                </a:lnTo>
                <a:lnTo>
                  <a:pt x="2552886" y="280541"/>
                </a:lnTo>
                <a:lnTo>
                  <a:pt x="2638671" y="317584"/>
                </a:lnTo>
                <a:cubicBezTo>
                  <a:pt x="2653231" y="323872"/>
                  <a:pt x="2665375" y="330756"/>
                  <a:pt x="2675101" y="338236"/>
                </a:cubicBezTo>
                <a:close/>
                <a:moveTo>
                  <a:pt x="2964706" y="495341"/>
                </a:moveTo>
                <a:lnTo>
                  <a:pt x="2936537" y="540642"/>
                </a:lnTo>
                <a:cubicBezTo>
                  <a:pt x="2927760" y="520865"/>
                  <a:pt x="2913191" y="504646"/>
                  <a:pt x="2892829" y="491985"/>
                </a:cubicBezTo>
                <a:cubicBezTo>
                  <a:pt x="2880944" y="484595"/>
                  <a:pt x="2870097" y="480856"/>
                  <a:pt x="2860289" y="480769"/>
                </a:cubicBezTo>
                <a:cubicBezTo>
                  <a:pt x="2850482" y="480682"/>
                  <a:pt x="2843306" y="484292"/>
                  <a:pt x="2838763" y="491599"/>
                </a:cubicBezTo>
                <a:cubicBezTo>
                  <a:pt x="2835128" y="497444"/>
                  <a:pt x="2834217" y="504342"/>
                  <a:pt x="2836028" y="512290"/>
                </a:cubicBezTo>
                <a:cubicBezTo>
                  <a:pt x="2837841" y="520239"/>
                  <a:pt x="2845738" y="534369"/>
                  <a:pt x="2859720" y="554682"/>
                </a:cubicBezTo>
                <a:cubicBezTo>
                  <a:pt x="2876228" y="578320"/>
                  <a:pt x="2885363" y="598118"/>
                  <a:pt x="2887127" y="614075"/>
                </a:cubicBezTo>
                <a:cubicBezTo>
                  <a:pt x="2888890" y="630031"/>
                  <a:pt x="2885168" y="645414"/>
                  <a:pt x="2875961" y="660222"/>
                </a:cubicBezTo>
                <a:cubicBezTo>
                  <a:pt x="2862451" y="681947"/>
                  <a:pt x="2844457" y="693723"/>
                  <a:pt x="2821976" y="695550"/>
                </a:cubicBezTo>
                <a:cubicBezTo>
                  <a:pt x="2799495" y="697378"/>
                  <a:pt x="2774079" y="689477"/>
                  <a:pt x="2745730" y="671848"/>
                </a:cubicBezTo>
                <a:cubicBezTo>
                  <a:pt x="2719815" y="655735"/>
                  <a:pt x="2701182" y="638339"/>
                  <a:pt x="2689829" y="619663"/>
                </a:cubicBezTo>
                <a:lnTo>
                  <a:pt x="2719907" y="571292"/>
                </a:lnTo>
                <a:cubicBezTo>
                  <a:pt x="2728735" y="597721"/>
                  <a:pt x="2744742" y="618144"/>
                  <a:pt x="2767929" y="632562"/>
                </a:cubicBezTo>
                <a:cubicBezTo>
                  <a:pt x="2781082" y="640740"/>
                  <a:pt x="2792378" y="644624"/>
                  <a:pt x="2801821" y="644213"/>
                </a:cubicBezTo>
                <a:cubicBezTo>
                  <a:pt x="2811262" y="643802"/>
                  <a:pt x="2818194" y="640040"/>
                  <a:pt x="2822616" y="632929"/>
                </a:cubicBezTo>
                <a:cubicBezTo>
                  <a:pt x="2826433" y="626791"/>
                  <a:pt x="2827406" y="619359"/>
                  <a:pt x="2825538" y="610631"/>
                </a:cubicBezTo>
                <a:cubicBezTo>
                  <a:pt x="2823670" y="601905"/>
                  <a:pt x="2814391" y="585868"/>
                  <a:pt x="2797702" y="562522"/>
                </a:cubicBezTo>
                <a:cubicBezTo>
                  <a:pt x="2771666" y="525528"/>
                  <a:pt x="2767554" y="492711"/>
                  <a:pt x="2785364" y="464068"/>
                </a:cubicBezTo>
                <a:cubicBezTo>
                  <a:pt x="2798448" y="443025"/>
                  <a:pt x="2816624" y="431665"/>
                  <a:pt x="2839889" y="429988"/>
                </a:cubicBezTo>
                <a:cubicBezTo>
                  <a:pt x="2863154" y="428311"/>
                  <a:pt x="2887988" y="435681"/>
                  <a:pt x="2914390" y="452097"/>
                </a:cubicBezTo>
                <a:cubicBezTo>
                  <a:pt x="2936504" y="465849"/>
                  <a:pt x="2953277" y="480263"/>
                  <a:pt x="2964706" y="495341"/>
                </a:cubicBezTo>
                <a:close/>
                <a:moveTo>
                  <a:pt x="3381989" y="837756"/>
                </a:moveTo>
                <a:lnTo>
                  <a:pt x="3421308" y="889359"/>
                </a:lnTo>
                <a:lnTo>
                  <a:pt x="3367394" y="986688"/>
                </a:lnTo>
                <a:cubicBezTo>
                  <a:pt x="3366306" y="988670"/>
                  <a:pt x="3362027" y="994599"/>
                  <a:pt x="3354553" y="1004477"/>
                </a:cubicBezTo>
                <a:lnTo>
                  <a:pt x="3354970" y="1005024"/>
                </a:lnTo>
                <a:cubicBezTo>
                  <a:pt x="3362192" y="1001252"/>
                  <a:pt x="3368769" y="998621"/>
                  <a:pt x="3374700" y="997130"/>
                </a:cubicBezTo>
                <a:lnTo>
                  <a:pt x="3483988" y="971621"/>
                </a:lnTo>
                <a:lnTo>
                  <a:pt x="3520491" y="1019527"/>
                </a:lnTo>
                <a:lnTo>
                  <a:pt x="3331389" y="1054145"/>
                </a:lnTo>
                <a:lnTo>
                  <a:pt x="3255697" y="1111819"/>
                </a:lnTo>
                <a:lnTo>
                  <a:pt x="3221280" y="1066650"/>
                </a:lnTo>
                <a:lnTo>
                  <a:pt x="3296151" y="1009602"/>
                </a:lnTo>
                <a:close/>
                <a:moveTo>
                  <a:pt x="3102914" y="587207"/>
                </a:moveTo>
                <a:lnTo>
                  <a:pt x="2938451" y="796978"/>
                </a:lnTo>
                <a:lnTo>
                  <a:pt x="2893761" y="761941"/>
                </a:lnTo>
                <a:lnTo>
                  <a:pt x="3058225" y="552170"/>
                </a:lnTo>
                <a:close/>
                <a:moveTo>
                  <a:pt x="3176633" y="639534"/>
                </a:moveTo>
                <a:lnTo>
                  <a:pt x="3325751" y="785843"/>
                </a:lnTo>
                <a:lnTo>
                  <a:pt x="3293210" y="819008"/>
                </a:lnTo>
                <a:lnTo>
                  <a:pt x="3238919" y="765739"/>
                </a:lnTo>
                <a:lnTo>
                  <a:pt x="3084776" y="922841"/>
                </a:lnTo>
                <a:lnTo>
                  <a:pt x="3044118" y="882950"/>
                </a:lnTo>
                <a:lnTo>
                  <a:pt x="3198261" y="725847"/>
                </a:lnTo>
                <a:lnTo>
                  <a:pt x="3144092" y="672698"/>
                </a:lnTo>
                <a:close/>
                <a:moveTo>
                  <a:pt x="3337571" y="493335"/>
                </a:moveTo>
                <a:cubicBezTo>
                  <a:pt x="4178657" y="1223078"/>
                  <a:pt x="4268918" y="2496485"/>
                  <a:pt x="3539175" y="3337571"/>
                </a:cubicBezTo>
                <a:cubicBezTo>
                  <a:pt x="3174304" y="3758113"/>
                  <a:pt x="2673517" y="3990950"/>
                  <a:pt x="2158811" y="4027433"/>
                </a:cubicBezTo>
                <a:lnTo>
                  <a:pt x="2061922" y="4029668"/>
                </a:lnTo>
                <a:lnTo>
                  <a:pt x="2061922" y="3965809"/>
                </a:lnTo>
                <a:lnTo>
                  <a:pt x="2154292" y="3963679"/>
                </a:lnTo>
                <a:cubicBezTo>
                  <a:pt x="2652681" y="3928352"/>
                  <a:pt x="3137594" y="3702897"/>
                  <a:pt x="3490899" y="3295685"/>
                </a:cubicBezTo>
                <a:cubicBezTo>
                  <a:pt x="4197509" y="2481262"/>
                  <a:pt x="4110109" y="1248221"/>
                  <a:pt x="3295686" y="541612"/>
                </a:cubicBezTo>
                <a:cubicBezTo>
                  <a:pt x="2481263" y="-164998"/>
                  <a:pt x="1248222" y="-77598"/>
                  <a:pt x="541612" y="736825"/>
                </a:cubicBezTo>
                <a:cubicBezTo>
                  <a:pt x="188307" y="1144036"/>
                  <a:pt x="33505" y="1655902"/>
                  <a:pt x="68831" y="2154291"/>
                </a:cubicBezTo>
                <a:lnTo>
                  <a:pt x="73508" y="2193581"/>
                </a:lnTo>
                <a:lnTo>
                  <a:pt x="10288" y="2202589"/>
                </a:lnTo>
                <a:lnTo>
                  <a:pt x="5077" y="2158810"/>
                </a:lnTo>
                <a:cubicBezTo>
                  <a:pt x="-31405" y="1644105"/>
                  <a:pt x="128465" y="1115482"/>
                  <a:pt x="493336" y="694939"/>
                </a:cubicBezTo>
                <a:cubicBezTo>
                  <a:pt x="1223079" y="-146146"/>
                  <a:pt x="2496486" y="-236407"/>
                  <a:pt x="3337571" y="4933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8" name="图片 8" descr="38a7b19e6e6dd5db3396b5d5f8f7bf1"/>
          <p:cNvPicPr>
            <a:picLocks noChangeAspect="1"/>
          </p:cNvPicPr>
          <p:nvPr/>
        </p:nvPicPr>
        <p:blipFill>
          <a:blip r:embed="rId2"/>
          <a:stretch>
            <a:fillRect/>
          </a:stretch>
        </p:blipFill>
        <p:spPr>
          <a:xfrm>
            <a:off x="10588625" y="476885"/>
            <a:ext cx="995045" cy="9950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4" name="文本框 3"/>
          <p:cNvSpPr txBox="1"/>
          <p:nvPr/>
        </p:nvSpPr>
        <p:spPr>
          <a:xfrm>
            <a:off x="223838" y="83031"/>
            <a:ext cx="4335462" cy="737235"/>
          </a:xfrm>
          <a:prstGeom prst="rect">
            <a:avLst/>
          </a:prstGeom>
          <a:noFill/>
        </p:spPr>
        <p:txBody>
          <a:bodyPr wrap="square" rtlCol="0">
            <a:spAutoFit/>
          </a:bodyPr>
          <a:lstStyle/>
          <a:p>
            <a:pPr algn="l">
              <a:lnSpc>
                <a:spcPct val="150000"/>
              </a:lnSpc>
            </a:pPr>
            <a:r>
              <a:rPr kumimoji="1" lang="en-US" altLang="zh-CN" sz="2800" b="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sym typeface="+mn-ea"/>
              </a:rPr>
              <a:t>红外小目标精确定位</a:t>
            </a:r>
            <a:endParaRPr kumimoji="1" lang="zh-CN" altLang="en-US" sz="2800" b="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5" name="矩形: 圆角 4"/>
          <p:cNvSpPr/>
          <p:nvPr/>
        </p:nvSpPr>
        <p:spPr>
          <a:xfrm>
            <a:off x="516255" y="900430"/>
            <a:ext cx="7097395" cy="5408295"/>
          </a:xfrm>
          <a:prstGeom prst="roundRect">
            <a:avLst>
              <a:gd name="adj" fmla="val 1644"/>
            </a:avLst>
          </a:prstGeom>
          <a:solidFill>
            <a:schemeClr val="bg1"/>
          </a:solidFill>
          <a:ln w="28575">
            <a:gradFill flip="none" rotWithShape="1">
              <a:gsLst>
                <a:gs pos="0">
                  <a:schemeClr val="tx2">
                    <a:lumMod val="80000"/>
                    <a:lumOff val="20000"/>
                  </a:schemeClr>
                </a:gs>
                <a:gs pos="100000">
                  <a:schemeClr val="accent1"/>
                </a:gs>
              </a:gsLst>
              <a:lin ang="2700000" scaled="1"/>
              <a:tileRect/>
            </a:grad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6" name="矩形: 圆角 5"/>
          <p:cNvSpPr/>
          <p:nvPr/>
        </p:nvSpPr>
        <p:spPr>
          <a:xfrm>
            <a:off x="7896225" y="1236980"/>
            <a:ext cx="3294380" cy="4686300"/>
          </a:xfrm>
          <a:prstGeom prst="roundRect">
            <a:avLst>
              <a:gd name="adj" fmla="val 3288"/>
            </a:avLst>
          </a:prstGeom>
          <a:gradFill>
            <a:gsLst>
              <a:gs pos="0">
                <a:schemeClr val="tx2">
                  <a:lumMod val="80000"/>
                  <a:lumOff val="20000"/>
                </a:schemeClr>
              </a:gs>
              <a:gs pos="90000">
                <a:schemeClr val="accent1"/>
              </a:gs>
            </a:gsLst>
            <a:lin ang="2700000" scaled="1"/>
          </a:gradFill>
          <a:ln w="28575">
            <a:gradFill flip="none" rotWithShape="1">
              <a:gsLst>
                <a:gs pos="0">
                  <a:schemeClr val="tx2">
                    <a:lumMod val="80000"/>
                    <a:lumOff val="20000"/>
                  </a:schemeClr>
                </a:gs>
                <a:gs pos="90000">
                  <a:schemeClr val="accent1"/>
                </a:gs>
              </a:gsLst>
              <a:lin ang="2700000" scaled="1"/>
              <a:tileRect/>
            </a:grad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15" name="组合 14"/>
          <p:cNvGrpSpPr/>
          <p:nvPr/>
        </p:nvGrpSpPr>
        <p:grpSpPr>
          <a:xfrm>
            <a:off x="11002689" y="6120519"/>
            <a:ext cx="536168" cy="108000"/>
            <a:chOff x="11002689" y="6530094"/>
            <a:chExt cx="536168" cy="108000"/>
          </a:xfrm>
        </p:grpSpPr>
        <p:sp>
          <p:nvSpPr>
            <p:cNvPr id="12" name="椭圆 11"/>
            <p:cNvSpPr/>
            <p:nvPr/>
          </p:nvSpPr>
          <p:spPr>
            <a:xfrm>
              <a:off x="11002689"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11216773"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 name="椭圆 13"/>
            <p:cNvSpPr/>
            <p:nvPr/>
          </p:nvSpPr>
          <p:spPr>
            <a:xfrm>
              <a:off x="11430857"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6" name="文本框 15"/>
          <p:cNvSpPr txBox="1"/>
          <p:nvPr/>
        </p:nvSpPr>
        <p:spPr>
          <a:xfrm>
            <a:off x="8176260" y="1485265"/>
            <a:ext cx="2734310" cy="4246245"/>
          </a:xfrm>
          <a:prstGeom prst="rect">
            <a:avLst/>
          </a:prstGeom>
          <a:noFill/>
        </p:spPr>
        <p:txBody>
          <a:bodyPr wrap="square">
            <a:spAutoFit/>
          </a:bodyPr>
          <a:lstStyle/>
          <a:p>
            <a:pPr>
              <a:lnSpc>
                <a:spcPct val="150000"/>
              </a:lnSpc>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本文采用</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MCAS-YOLOv8</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模型对</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HIT-UAV</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数据集中的红外小目标进行定位，将数据集中的红外图像输入至</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MCAS-YOLOv8</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模型进行推理，模型能够自动检测定位图像上的小目标。然后，模输出每个目标的初步位置框（</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bounding box</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p>
        </p:txBody>
      </p:sp>
      <p:pic>
        <p:nvPicPr>
          <p:cNvPr id="9" name="图片 8"/>
          <p:cNvPicPr>
            <a:picLocks noChangeAspect="1"/>
          </p:cNvPicPr>
          <p:nvPr/>
        </p:nvPicPr>
        <p:blipFill>
          <a:blip r:embed="rId2">
            <a:duotone>
              <a:schemeClr val="accent1">
                <a:shade val="45000"/>
                <a:satMod val="135000"/>
              </a:schemeClr>
              <a:prstClr val="white"/>
            </a:duotone>
          </a:blip>
          <a:stretch>
            <a:fillRect/>
          </a:stretch>
        </p:blipFill>
        <p:spPr>
          <a:xfrm>
            <a:off x="11191109" y="83400"/>
            <a:ext cx="789216" cy="799466"/>
          </a:xfrm>
          <a:prstGeom prst="rect">
            <a:avLst/>
          </a:prstGeom>
        </p:spPr>
      </p:pic>
      <p:pic>
        <p:nvPicPr>
          <p:cNvPr id="43" name="图片 2"/>
          <p:cNvPicPr>
            <a:picLocks noChangeAspect="1"/>
          </p:cNvPicPr>
          <p:nvPr/>
        </p:nvPicPr>
        <p:blipFill>
          <a:blip r:embed="rId3"/>
          <a:stretch>
            <a:fillRect/>
          </a:stretch>
        </p:blipFill>
        <p:spPr>
          <a:xfrm>
            <a:off x="806450" y="1125220"/>
            <a:ext cx="2872105" cy="2308225"/>
          </a:xfrm>
          <a:prstGeom prst="rect">
            <a:avLst/>
          </a:prstGeom>
          <a:noFill/>
          <a:ln>
            <a:noFill/>
          </a:ln>
        </p:spPr>
      </p:pic>
      <p:pic>
        <p:nvPicPr>
          <p:cNvPr id="2" name="图片 8" descr="38a7b19e6e6dd5db3396b5d5f8f7bf1"/>
          <p:cNvPicPr>
            <a:picLocks noChangeAspect="1"/>
          </p:cNvPicPr>
          <p:nvPr/>
        </p:nvPicPr>
        <p:blipFill>
          <a:blip r:embed="rId4"/>
          <a:stretch>
            <a:fillRect/>
          </a:stretch>
        </p:blipFill>
        <p:spPr>
          <a:xfrm>
            <a:off x="11064240" y="44450"/>
            <a:ext cx="995045" cy="9950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5" name="文本框 4"/>
          <p:cNvSpPr txBox="1"/>
          <p:nvPr/>
        </p:nvSpPr>
        <p:spPr>
          <a:xfrm>
            <a:off x="223838" y="44296"/>
            <a:ext cx="4335462" cy="737235"/>
          </a:xfrm>
          <a:prstGeom prst="rect">
            <a:avLst/>
          </a:prstGeom>
          <a:noFill/>
        </p:spPr>
        <p:txBody>
          <a:bodyPr wrap="square" rtlCol="0">
            <a:spAutoFit/>
          </a:bodyPr>
          <a:lstStyle/>
          <a:p>
            <a:pPr algn="l">
              <a:lnSpc>
                <a:spcPct val="150000"/>
              </a:lnSpc>
            </a:pPr>
            <a:r>
              <a:rPr kumimoji="1" lang="en-US" altLang="zh-CN" sz="2800" b="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sym typeface="+mn-ea"/>
              </a:rPr>
              <a:t>红外小目标的分类</a:t>
            </a:r>
            <a:r>
              <a:rPr kumimoji="1" lang="zh-CN" altLang="en-US" sz="2800" b="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sym typeface="+mn-ea"/>
              </a:rPr>
              <a:t>模型</a:t>
            </a:r>
            <a:endParaRPr lang="zh-CN" altLang="en-US" sz="2800" b="1" dirty="0">
              <a:solidFill>
                <a:schemeClr val="tx2"/>
              </a:solidFill>
              <a:latin typeface="微软雅黑" panose="020B0503020204020204" charset="-122"/>
              <a:ea typeface="微软雅黑" panose="020B0503020204020204" charset="-122"/>
            </a:endParaRPr>
          </a:p>
        </p:txBody>
      </p:sp>
      <p:sp>
        <p:nvSpPr>
          <p:cNvPr id="19" name="文本框 18"/>
          <p:cNvSpPr txBox="1"/>
          <p:nvPr/>
        </p:nvSpPr>
        <p:spPr>
          <a:xfrm>
            <a:off x="1847532" y="1557973"/>
            <a:ext cx="4155758" cy="368300"/>
          </a:xfrm>
          <a:prstGeom prst="rect">
            <a:avLst/>
          </a:prstGeom>
          <a:noFill/>
          <a:ln w="9525">
            <a:noFill/>
          </a:ln>
        </p:spPr>
        <p:txBody>
          <a:bodyPr wrap="square">
            <a:spAutoFit/>
          </a:bodyPr>
          <a:lstStyle/>
          <a:p>
            <a:pPr indent="0" algn="ctr"/>
            <a:r>
              <a:rPr lang="zh-CN" altLang="en-US" b="1" dirty="0">
                <a:latin typeface="微软雅黑" panose="020B0503020204020204" charset="-122"/>
                <a:ea typeface="微软雅黑" panose="020B0503020204020204" charset="-122"/>
                <a:cs typeface="微软雅黑" panose="020B0503020204020204" charset="-122"/>
              </a:rPr>
              <a:t>表</a:t>
            </a:r>
            <a:r>
              <a:rPr lang="en-US" altLang="zh-CN" b="1" dirty="0">
                <a:latin typeface="微软雅黑" panose="020B0503020204020204" charset="-122"/>
                <a:ea typeface="微软雅黑" panose="020B0503020204020204" charset="-122"/>
                <a:cs typeface="微软雅黑" panose="020B0503020204020204" charset="-122"/>
              </a:rPr>
              <a:t> MobileNetV2</a:t>
            </a:r>
            <a:r>
              <a:rPr lang="zh-CN" altLang="en-US" b="1" dirty="0">
                <a:latin typeface="微软雅黑" panose="020B0503020204020204" charset="-122"/>
                <a:ea typeface="微软雅黑" panose="020B0503020204020204" charset="-122"/>
                <a:cs typeface="微软雅黑" panose="020B0503020204020204" charset="-122"/>
              </a:rPr>
              <a:t>网络整体结构配置</a:t>
            </a:r>
          </a:p>
        </p:txBody>
      </p:sp>
      <p:sp>
        <p:nvSpPr>
          <p:cNvPr id="20" name="矩形: 圆角 19"/>
          <p:cNvSpPr/>
          <p:nvPr/>
        </p:nvSpPr>
        <p:spPr>
          <a:xfrm>
            <a:off x="8143240" y="1289050"/>
            <a:ext cx="3532505" cy="5019675"/>
          </a:xfrm>
          <a:prstGeom prst="roundRect">
            <a:avLst>
              <a:gd name="adj" fmla="val 4078"/>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1" name="矩形: 圆角 20"/>
          <p:cNvSpPr/>
          <p:nvPr/>
        </p:nvSpPr>
        <p:spPr>
          <a:xfrm>
            <a:off x="8688070" y="1035050"/>
            <a:ext cx="2395220" cy="523240"/>
          </a:xfrm>
          <a:prstGeom prst="roundRect">
            <a:avLst>
              <a:gd name="adj" fmla="val 50000"/>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sym typeface="+mn-ea"/>
              </a:rPr>
              <a:t>MobileNetV2</a:t>
            </a:r>
            <a:endParaRPr lang="zh-CN" altLang="en-US" sz="2400" b="1" dirty="0">
              <a:latin typeface="微软雅黑" panose="020B0503020204020204" charset="-122"/>
              <a:ea typeface="微软雅黑" panose="020B0503020204020204" charset="-122"/>
            </a:endParaRPr>
          </a:p>
        </p:txBody>
      </p:sp>
      <p:sp>
        <p:nvSpPr>
          <p:cNvPr id="23" name="文本框 22"/>
          <p:cNvSpPr txBox="1"/>
          <p:nvPr/>
        </p:nvSpPr>
        <p:spPr>
          <a:xfrm>
            <a:off x="8256111" y="1710354"/>
            <a:ext cx="3537858" cy="4246245"/>
          </a:xfrm>
          <a:prstGeom prst="rect">
            <a:avLst/>
          </a:prstGeom>
          <a:noFill/>
        </p:spPr>
        <p:txBody>
          <a:bodyPr wrap="square">
            <a:spAutoFit/>
          </a:bodyPr>
          <a:lstStyle/>
          <a:p>
            <a:pPr indent="0">
              <a:lnSpc>
                <a:spcPct val="150000"/>
              </a:lnSpc>
              <a:buFont typeface="+mj-lt"/>
              <a:buNone/>
            </a:pPr>
            <a:r>
              <a:rPr lang="en-US" altLang="zh-CN" dirty="0">
                <a:latin typeface="微软雅黑" panose="020B0503020204020204" charset="-122"/>
                <a:ea typeface="微软雅黑" panose="020B0503020204020204" charset="-122"/>
                <a:cs typeface="微软雅黑" panose="020B0503020204020204" charset="-122"/>
              </a:rPr>
              <a:t>MobileNetV2</a:t>
            </a:r>
            <a:r>
              <a:rPr lang="zh-CN" altLang="en-US" dirty="0">
                <a:latin typeface="微软雅黑" panose="020B0503020204020204" charset="-122"/>
                <a:ea typeface="微软雅黑" panose="020B0503020204020204" charset="-122"/>
                <a:cs typeface="微软雅黑" panose="020B0503020204020204" charset="-122"/>
              </a:rPr>
              <a:t>是一种轻量级的卷积神经网络架构，其网络整体结构配置如表</a:t>
            </a:r>
            <a:r>
              <a:rPr lang="en-US" altLang="zh-CN" dirty="0">
                <a:latin typeface="微软雅黑" panose="020B0503020204020204" charset="-122"/>
                <a:ea typeface="微软雅黑" panose="020B0503020204020204" charset="-122"/>
                <a:cs typeface="微软雅黑" panose="020B0503020204020204" charset="-122"/>
              </a:rPr>
              <a:t>5</a:t>
            </a:r>
            <a:r>
              <a:rPr lang="zh-CN" altLang="en-US" dirty="0">
                <a:latin typeface="微软雅黑" panose="020B0503020204020204" charset="-122"/>
                <a:ea typeface="微软雅黑" panose="020B0503020204020204" charset="-122"/>
                <a:cs typeface="微软雅黑" panose="020B0503020204020204" charset="-122"/>
              </a:rPr>
              <a:t>所示。这个网络在</a:t>
            </a:r>
            <a:r>
              <a:rPr lang="en-US" altLang="zh-CN" dirty="0">
                <a:latin typeface="微软雅黑" panose="020B0503020204020204" charset="-122"/>
                <a:ea typeface="微软雅黑" panose="020B0503020204020204" charset="-122"/>
                <a:cs typeface="微软雅黑" panose="020B0503020204020204" charset="-122"/>
              </a:rPr>
              <a:t>MobileNetV1</a:t>
            </a:r>
            <a:r>
              <a:rPr lang="zh-CN" altLang="en-US" dirty="0">
                <a:latin typeface="微软雅黑" panose="020B0503020204020204" charset="-122"/>
                <a:ea typeface="微软雅黑" panose="020B0503020204020204" charset="-122"/>
                <a:cs typeface="微软雅黑" panose="020B0503020204020204" charset="-122"/>
              </a:rPr>
              <a:t>的基础上改进的，加入了倒残差结构和线性瓶颈。倒残差结构如图</a:t>
            </a:r>
            <a:r>
              <a:rPr lang="en-US" altLang="zh-CN" dirty="0">
                <a:latin typeface="微软雅黑" panose="020B0503020204020204" charset="-122"/>
                <a:ea typeface="微软雅黑" panose="020B0503020204020204" charset="-122"/>
                <a:cs typeface="微软雅黑" panose="020B0503020204020204" charset="-122"/>
              </a:rPr>
              <a:t>10</a:t>
            </a:r>
            <a:r>
              <a:rPr lang="zh-CN" altLang="en-US" dirty="0">
                <a:latin typeface="微软雅黑" panose="020B0503020204020204" charset="-122"/>
                <a:ea typeface="微软雅黑" panose="020B0503020204020204" charset="-122"/>
                <a:cs typeface="微软雅黑" panose="020B0503020204020204" charset="-122"/>
              </a:rPr>
              <a:t>所示，这个结构先把特征维度变大再把维度变小，还把标准的</a:t>
            </a:r>
            <a:r>
              <a:rPr lang="en-US" altLang="zh-CN" dirty="0">
                <a:latin typeface="微软雅黑" panose="020B0503020204020204" charset="-122"/>
                <a:ea typeface="微软雅黑" panose="020B0503020204020204" charset="-122"/>
                <a:cs typeface="微软雅黑" panose="020B0503020204020204" charset="-122"/>
              </a:rPr>
              <a:t> ReLU</a:t>
            </a:r>
            <a:r>
              <a:rPr lang="zh-CN" altLang="en-US" dirty="0">
                <a:latin typeface="微软雅黑" panose="020B0503020204020204" charset="-122"/>
                <a:ea typeface="微软雅黑" panose="020B0503020204020204" charset="-122"/>
                <a:cs typeface="微软雅黑" panose="020B0503020204020204" charset="-122"/>
              </a:rPr>
              <a:t>激活函数换成线性层，这样就能减少计算量。</a:t>
            </a:r>
          </a:p>
        </p:txBody>
      </p:sp>
      <p:pic>
        <p:nvPicPr>
          <p:cNvPr id="6" name="图片 5"/>
          <p:cNvPicPr>
            <a:picLocks noChangeAspect="1"/>
          </p:cNvPicPr>
          <p:nvPr/>
        </p:nvPicPr>
        <p:blipFill>
          <a:blip r:embed="rId2">
            <a:duotone>
              <a:schemeClr val="accent1">
                <a:shade val="45000"/>
                <a:satMod val="135000"/>
              </a:schemeClr>
              <a:prstClr val="white"/>
            </a:duotone>
          </a:blip>
          <a:stretch>
            <a:fillRect/>
          </a:stretch>
        </p:blipFill>
        <p:spPr>
          <a:xfrm>
            <a:off x="11191109" y="83400"/>
            <a:ext cx="789216" cy="799466"/>
          </a:xfrm>
          <a:prstGeom prst="rect">
            <a:avLst/>
          </a:prstGeom>
        </p:spPr>
      </p:pic>
      <p:pic>
        <p:nvPicPr>
          <p:cNvPr id="22" name="图片 21"/>
          <p:cNvPicPr>
            <a:picLocks noChangeAspect="1"/>
          </p:cNvPicPr>
          <p:nvPr/>
        </p:nvPicPr>
        <p:blipFill>
          <a:blip r:embed="rId3"/>
          <a:stretch>
            <a:fillRect/>
          </a:stretch>
        </p:blipFill>
        <p:spPr>
          <a:xfrm>
            <a:off x="695325" y="1988820"/>
            <a:ext cx="6802755" cy="3654425"/>
          </a:xfrm>
          <a:prstGeom prst="rect">
            <a:avLst/>
          </a:prstGeom>
        </p:spPr>
      </p:pic>
      <p:pic>
        <p:nvPicPr>
          <p:cNvPr id="28" name="图片 8" descr="38a7b19e6e6dd5db3396b5d5f8f7bf1"/>
          <p:cNvPicPr>
            <a:picLocks noChangeAspect="1"/>
          </p:cNvPicPr>
          <p:nvPr/>
        </p:nvPicPr>
        <p:blipFill>
          <a:blip r:embed="rId4"/>
          <a:stretch>
            <a:fillRect/>
          </a:stretch>
        </p:blipFill>
        <p:spPr>
          <a:xfrm>
            <a:off x="11064240" y="44450"/>
            <a:ext cx="995045" cy="9950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4" name="文本框 3"/>
          <p:cNvSpPr txBox="1"/>
          <p:nvPr/>
        </p:nvSpPr>
        <p:spPr>
          <a:xfrm>
            <a:off x="263208" y="83031"/>
            <a:ext cx="4335462" cy="737235"/>
          </a:xfrm>
          <a:prstGeom prst="rect">
            <a:avLst/>
          </a:prstGeom>
          <a:noFill/>
        </p:spPr>
        <p:txBody>
          <a:bodyPr wrap="square" rtlCol="0">
            <a:spAutoFit/>
          </a:bodyPr>
          <a:lstStyle/>
          <a:p>
            <a:pPr algn="l">
              <a:lnSpc>
                <a:spcPct val="150000"/>
              </a:lnSpc>
              <a:buClrTx/>
              <a:buSzTx/>
              <a:buFontTx/>
            </a:pPr>
            <a:r>
              <a:rPr kumimoji="1" lang="en-US" altLang="zh-CN" sz="2800" b="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rPr>
              <a:t>分类结果</a:t>
            </a:r>
          </a:p>
        </p:txBody>
      </p:sp>
      <p:sp>
        <p:nvSpPr>
          <p:cNvPr id="5" name="矩形: 圆角 4"/>
          <p:cNvSpPr/>
          <p:nvPr/>
        </p:nvSpPr>
        <p:spPr>
          <a:xfrm>
            <a:off x="516255" y="1301115"/>
            <a:ext cx="8089900" cy="5007610"/>
          </a:xfrm>
          <a:prstGeom prst="roundRect">
            <a:avLst>
              <a:gd name="adj" fmla="val 1644"/>
            </a:avLst>
          </a:prstGeom>
          <a:solidFill>
            <a:schemeClr val="bg1"/>
          </a:solidFill>
          <a:ln w="28575">
            <a:gradFill flip="none" rotWithShape="1">
              <a:gsLst>
                <a:gs pos="0">
                  <a:schemeClr val="tx2">
                    <a:lumMod val="80000"/>
                    <a:lumOff val="20000"/>
                  </a:schemeClr>
                </a:gs>
                <a:gs pos="100000">
                  <a:schemeClr val="accent1"/>
                </a:gs>
              </a:gsLst>
              <a:lin ang="2700000" scaled="1"/>
              <a:tileRect/>
            </a:grad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 name="矩形: 圆角 5"/>
          <p:cNvSpPr/>
          <p:nvPr/>
        </p:nvSpPr>
        <p:spPr>
          <a:xfrm>
            <a:off x="8775700" y="1331595"/>
            <a:ext cx="3060700" cy="4977130"/>
          </a:xfrm>
          <a:prstGeom prst="roundRect">
            <a:avLst>
              <a:gd name="adj" fmla="val 3288"/>
            </a:avLst>
          </a:prstGeom>
          <a:gradFill>
            <a:gsLst>
              <a:gs pos="0">
                <a:schemeClr val="tx2">
                  <a:lumMod val="80000"/>
                  <a:lumOff val="20000"/>
                </a:schemeClr>
              </a:gs>
              <a:gs pos="90000">
                <a:schemeClr val="accent1"/>
              </a:gs>
            </a:gsLst>
            <a:lin ang="2700000" scaled="1"/>
          </a:gradFill>
          <a:ln w="28575">
            <a:gradFill flip="none" rotWithShape="1">
              <a:gsLst>
                <a:gs pos="0">
                  <a:schemeClr val="tx2">
                    <a:lumMod val="80000"/>
                    <a:lumOff val="20000"/>
                  </a:schemeClr>
                </a:gs>
                <a:gs pos="90000">
                  <a:schemeClr val="accent1"/>
                </a:gs>
              </a:gsLst>
              <a:lin ang="2700000" scaled="1"/>
              <a:tileRect/>
            </a:grad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15" name="组合 14"/>
          <p:cNvGrpSpPr/>
          <p:nvPr/>
        </p:nvGrpSpPr>
        <p:grpSpPr>
          <a:xfrm>
            <a:off x="11002689" y="6120519"/>
            <a:ext cx="536168" cy="108000"/>
            <a:chOff x="11002689" y="6530094"/>
            <a:chExt cx="536168" cy="108000"/>
          </a:xfrm>
        </p:grpSpPr>
        <p:sp>
          <p:nvSpPr>
            <p:cNvPr id="12" name="椭圆 11"/>
            <p:cNvSpPr/>
            <p:nvPr/>
          </p:nvSpPr>
          <p:spPr>
            <a:xfrm>
              <a:off x="11002689"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11216773"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 name="椭圆 13"/>
            <p:cNvSpPr/>
            <p:nvPr/>
          </p:nvSpPr>
          <p:spPr>
            <a:xfrm>
              <a:off x="11430857"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6" name="文本框 15"/>
          <p:cNvSpPr txBox="1"/>
          <p:nvPr/>
        </p:nvSpPr>
        <p:spPr>
          <a:xfrm>
            <a:off x="8836660" y="1891665"/>
            <a:ext cx="3051810" cy="3415030"/>
          </a:xfrm>
          <a:prstGeom prst="rect">
            <a:avLst/>
          </a:prstGeom>
          <a:noFill/>
        </p:spPr>
        <p:txBody>
          <a:bodyPr wrap="square">
            <a:spAutoFit/>
          </a:bodyPr>
          <a:lstStyle/>
          <a:p>
            <a:pPr>
              <a:lnSpc>
                <a:spcPct val="150000"/>
              </a:lnSpc>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模型在</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 HIT-UAV </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数据集上的</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 mean Recall</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mean Precision</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和</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mean F1</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分数均达到了较高水平。这充分表明所采用的</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 MobileNetV2 </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主干网络具备良好的特征提取和分类能力，能够有效区分不同类别的目标。</a:t>
            </a:r>
          </a:p>
        </p:txBody>
      </p:sp>
      <p:pic>
        <p:nvPicPr>
          <p:cNvPr id="9" name="图片 8"/>
          <p:cNvPicPr>
            <a:picLocks noChangeAspect="1"/>
          </p:cNvPicPr>
          <p:nvPr/>
        </p:nvPicPr>
        <p:blipFill>
          <a:blip r:embed="rId2">
            <a:duotone>
              <a:schemeClr val="accent1">
                <a:shade val="45000"/>
                <a:satMod val="135000"/>
              </a:schemeClr>
              <a:prstClr val="white"/>
            </a:duotone>
          </a:blip>
          <a:stretch>
            <a:fillRect/>
          </a:stretch>
        </p:blipFill>
        <p:spPr>
          <a:xfrm>
            <a:off x="11191109" y="83400"/>
            <a:ext cx="789216" cy="799466"/>
          </a:xfrm>
          <a:prstGeom prst="rect">
            <a:avLst/>
          </a:prstGeom>
        </p:spPr>
      </p:pic>
      <p:pic>
        <p:nvPicPr>
          <p:cNvPr id="2" name="图片 1"/>
          <p:cNvPicPr>
            <a:picLocks noChangeAspect="1"/>
          </p:cNvPicPr>
          <p:nvPr/>
        </p:nvPicPr>
        <p:blipFill>
          <a:blip r:embed="rId3"/>
          <a:stretch>
            <a:fillRect/>
          </a:stretch>
        </p:blipFill>
        <p:spPr>
          <a:xfrm>
            <a:off x="767080" y="2205355"/>
            <a:ext cx="7414895" cy="3303905"/>
          </a:xfrm>
          <a:prstGeom prst="rect">
            <a:avLst/>
          </a:prstGeom>
        </p:spPr>
      </p:pic>
      <p:sp>
        <p:nvSpPr>
          <p:cNvPr id="10" name="文本框 9"/>
          <p:cNvSpPr txBox="1"/>
          <p:nvPr/>
        </p:nvSpPr>
        <p:spPr>
          <a:xfrm>
            <a:off x="2654300" y="1737360"/>
            <a:ext cx="4064000" cy="368300"/>
          </a:xfrm>
          <a:prstGeom prst="rect">
            <a:avLst/>
          </a:prstGeom>
          <a:noFill/>
        </p:spPr>
        <p:txBody>
          <a:bodyPr wrap="square" rtlCol="0">
            <a:spAutoFit/>
          </a:bodyPr>
          <a:lstStyle/>
          <a:p>
            <a:r>
              <a:rPr lang="en-US" altLang="zh-CN" b="1">
                <a:latin typeface="微软雅黑" panose="020B0503020204020204" charset="-122"/>
                <a:ea typeface="微软雅黑" panose="020B0503020204020204" charset="-122"/>
                <a:cs typeface="微软雅黑" panose="020B0503020204020204" charset="-122"/>
              </a:rPr>
              <a:t>HIT-UAV</a:t>
            </a:r>
            <a:r>
              <a:rPr lang="zh-CN" altLang="en-US" b="1">
                <a:latin typeface="微软雅黑" panose="020B0503020204020204" charset="-122"/>
                <a:ea typeface="微软雅黑" panose="020B0503020204020204" charset="-122"/>
                <a:cs typeface="微软雅黑" panose="020B0503020204020204" charset="-122"/>
              </a:rPr>
              <a:t>分类数据集分类结果图</a:t>
            </a:r>
          </a:p>
        </p:txBody>
      </p:sp>
      <p:pic>
        <p:nvPicPr>
          <p:cNvPr id="28" name="图片 8" descr="38a7b19e6e6dd5db3396b5d5f8f7bf1"/>
          <p:cNvPicPr>
            <a:picLocks noChangeAspect="1"/>
          </p:cNvPicPr>
          <p:nvPr/>
        </p:nvPicPr>
        <p:blipFill>
          <a:blip r:embed="rId4"/>
          <a:stretch>
            <a:fillRect/>
          </a:stretch>
        </p:blipFill>
        <p:spPr>
          <a:xfrm>
            <a:off x="11064240" y="44450"/>
            <a:ext cx="995045" cy="9950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4" name="文本框 3"/>
          <p:cNvSpPr txBox="1"/>
          <p:nvPr/>
        </p:nvSpPr>
        <p:spPr>
          <a:xfrm>
            <a:off x="263208" y="188441"/>
            <a:ext cx="4335462" cy="521970"/>
          </a:xfrm>
          <a:prstGeom prst="rect">
            <a:avLst/>
          </a:prstGeom>
          <a:noFill/>
        </p:spPr>
        <p:txBody>
          <a:bodyPr wrap="square" rtlCol="0">
            <a:spAutoFit/>
          </a:bodyPr>
          <a:lstStyle/>
          <a:p>
            <a:r>
              <a:rPr kumimoji="1" lang="zh-CN" altLang="en-US" sz="2800" b="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rPr>
              <a:t>定位与分类结果整合</a:t>
            </a:r>
          </a:p>
        </p:txBody>
      </p:sp>
      <p:sp>
        <p:nvSpPr>
          <p:cNvPr id="5" name="矩形: 圆角 4"/>
          <p:cNvSpPr/>
          <p:nvPr/>
        </p:nvSpPr>
        <p:spPr>
          <a:xfrm>
            <a:off x="516255" y="900430"/>
            <a:ext cx="7745730" cy="5408295"/>
          </a:xfrm>
          <a:prstGeom prst="roundRect">
            <a:avLst>
              <a:gd name="adj" fmla="val 1644"/>
            </a:avLst>
          </a:prstGeom>
          <a:solidFill>
            <a:schemeClr val="bg1"/>
          </a:solidFill>
          <a:ln w="28575">
            <a:gradFill flip="none" rotWithShape="1">
              <a:gsLst>
                <a:gs pos="0">
                  <a:schemeClr val="tx2">
                    <a:lumMod val="80000"/>
                    <a:lumOff val="20000"/>
                  </a:schemeClr>
                </a:gs>
                <a:gs pos="100000">
                  <a:schemeClr val="accent1"/>
                </a:gs>
              </a:gsLst>
              <a:lin ang="2700000" scaled="1"/>
              <a:tileRect/>
            </a:grad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 name="矩形: 圆角 5"/>
          <p:cNvSpPr/>
          <p:nvPr/>
        </p:nvSpPr>
        <p:spPr>
          <a:xfrm>
            <a:off x="8646160" y="1440815"/>
            <a:ext cx="3029585" cy="4867910"/>
          </a:xfrm>
          <a:prstGeom prst="roundRect">
            <a:avLst>
              <a:gd name="adj" fmla="val 3288"/>
            </a:avLst>
          </a:prstGeom>
          <a:gradFill>
            <a:gsLst>
              <a:gs pos="0">
                <a:schemeClr val="tx2">
                  <a:lumMod val="80000"/>
                  <a:lumOff val="20000"/>
                </a:schemeClr>
              </a:gs>
              <a:gs pos="90000">
                <a:schemeClr val="accent1"/>
              </a:gs>
            </a:gsLst>
            <a:lin ang="2700000" scaled="1"/>
          </a:gradFill>
          <a:ln w="28575">
            <a:gradFill flip="none" rotWithShape="1">
              <a:gsLst>
                <a:gs pos="0">
                  <a:schemeClr val="tx2">
                    <a:lumMod val="80000"/>
                    <a:lumOff val="20000"/>
                  </a:schemeClr>
                </a:gs>
                <a:gs pos="90000">
                  <a:schemeClr val="accent1"/>
                </a:gs>
              </a:gsLst>
              <a:lin ang="2700000" scaled="1"/>
              <a:tileRect/>
            </a:grad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15" name="组合 14"/>
          <p:cNvGrpSpPr/>
          <p:nvPr/>
        </p:nvGrpSpPr>
        <p:grpSpPr>
          <a:xfrm>
            <a:off x="11002689" y="6120519"/>
            <a:ext cx="536168" cy="108000"/>
            <a:chOff x="11002689" y="6530094"/>
            <a:chExt cx="536168" cy="108000"/>
          </a:xfrm>
        </p:grpSpPr>
        <p:sp>
          <p:nvSpPr>
            <p:cNvPr id="12" name="椭圆 11"/>
            <p:cNvSpPr/>
            <p:nvPr/>
          </p:nvSpPr>
          <p:spPr>
            <a:xfrm>
              <a:off x="11002689"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11216773"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 name="椭圆 13"/>
            <p:cNvSpPr/>
            <p:nvPr/>
          </p:nvSpPr>
          <p:spPr>
            <a:xfrm>
              <a:off x="11430857"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6" name="文本框 15"/>
          <p:cNvSpPr txBox="1"/>
          <p:nvPr/>
        </p:nvSpPr>
        <p:spPr>
          <a:xfrm>
            <a:off x="9048750" y="1700530"/>
            <a:ext cx="2320925" cy="4433570"/>
          </a:xfrm>
          <a:prstGeom prst="rect">
            <a:avLst/>
          </a:prstGeom>
          <a:noFill/>
        </p:spPr>
        <p:txBody>
          <a:bodyPr wrap="square">
            <a:noAutofit/>
          </a:bodyPr>
          <a:lstStyle/>
          <a:p>
            <a:pPr>
              <a:lnSpc>
                <a:spcPct val="150000"/>
              </a:lnSpc>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将目标检测与分类结果整合，先用</a:t>
            </a:r>
            <a:r>
              <a:rPr lang="en-US" altLang="zh-CN" dirty="0">
                <a:solidFill>
                  <a:schemeClr val="bg1"/>
                </a:solidFill>
                <a:latin typeface="微软雅黑" panose="020B0503020204020204" charset="-122"/>
                <a:ea typeface="微软雅黑" panose="020B0503020204020204" charset="-122"/>
                <a:cs typeface="微软雅黑" panose="020B0503020204020204" charset="-122"/>
              </a:rPr>
              <a:t>MCAS-YOLOv8</a:t>
            </a:r>
            <a:r>
              <a:rPr lang="zh-CN" altLang="en-US" dirty="0">
                <a:solidFill>
                  <a:schemeClr val="bg1"/>
                </a:solidFill>
                <a:latin typeface="微软雅黑" panose="020B0503020204020204" charset="-122"/>
                <a:ea typeface="微软雅黑" panose="020B0503020204020204" charset="-122"/>
                <a:cs typeface="微软雅黑" panose="020B0503020204020204" charset="-122"/>
              </a:rPr>
              <a:t>检测目标并还原为原图坐标，再读取分类标签与检测框对应，最后在原图上用不同颜色标注目标框及类别，实现红外小目标的精确识别与可视化。</a:t>
            </a:r>
          </a:p>
        </p:txBody>
      </p:sp>
      <p:grpSp>
        <p:nvGrpSpPr>
          <p:cNvPr id="30" name="组合 29"/>
          <p:cNvGrpSpPr/>
          <p:nvPr/>
        </p:nvGrpSpPr>
        <p:grpSpPr>
          <a:xfrm>
            <a:off x="979345" y="1175483"/>
            <a:ext cx="3484565" cy="4511440"/>
            <a:chOff x="883154" y="1248959"/>
            <a:chExt cx="3484565" cy="4511440"/>
          </a:xfrm>
        </p:grpSpPr>
        <p:pic>
          <p:nvPicPr>
            <p:cNvPr id="26" name="图片 25"/>
            <p:cNvPicPr>
              <a:picLocks noChangeAspect="1"/>
            </p:cNvPicPr>
            <p:nvPr/>
          </p:nvPicPr>
          <p:blipFill>
            <a:blip r:embed="rId2"/>
            <a:stretch>
              <a:fillRect/>
            </a:stretch>
          </p:blipFill>
          <p:spPr>
            <a:xfrm>
              <a:off x="883154" y="1248959"/>
              <a:ext cx="3484565" cy="2184447"/>
            </a:xfrm>
            <a:prstGeom prst="rect">
              <a:avLst/>
            </a:prstGeom>
          </p:spPr>
        </p:pic>
        <p:pic>
          <p:nvPicPr>
            <p:cNvPr id="28" name="图片 27"/>
            <p:cNvPicPr>
              <a:picLocks noChangeAspect="1"/>
            </p:cNvPicPr>
            <p:nvPr/>
          </p:nvPicPr>
          <p:blipFill>
            <a:blip r:embed="rId2"/>
            <a:stretch>
              <a:fillRect/>
            </a:stretch>
          </p:blipFill>
          <p:spPr>
            <a:xfrm>
              <a:off x="883154" y="3575952"/>
              <a:ext cx="3484565" cy="2184447"/>
            </a:xfrm>
            <a:prstGeom prst="rect">
              <a:avLst/>
            </a:prstGeom>
          </p:spPr>
        </p:pic>
      </p:grpSp>
      <p:pic>
        <p:nvPicPr>
          <p:cNvPr id="9" name="图片 8"/>
          <p:cNvPicPr>
            <a:picLocks noChangeAspect="1"/>
          </p:cNvPicPr>
          <p:nvPr/>
        </p:nvPicPr>
        <p:blipFill>
          <a:blip r:embed="rId3">
            <a:duotone>
              <a:schemeClr val="accent1">
                <a:shade val="45000"/>
                <a:satMod val="135000"/>
              </a:schemeClr>
              <a:prstClr val="white"/>
            </a:duotone>
          </a:blip>
          <a:stretch>
            <a:fillRect/>
          </a:stretch>
        </p:blipFill>
        <p:spPr>
          <a:xfrm>
            <a:off x="11191109" y="83400"/>
            <a:ext cx="789216" cy="799466"/>
          </a:xfrm>
          <a:prstGeom prst="rect">
            <a:avLst/>
          </a:prstGeom>
        </p:spPr>
      </p:pic>
      <p:pic>
        <p:nvPicPr>
          <p:cNvPr id="10" name="图片 1"/>
          <p:cNvPicPr>
            <a:picLocks noChangeAspect="1"/>
          </p:cNvPicPr>
          <p:nvPr/>
        </p:nvPicPr>
        <p:blipFill>
          <a:blip r:embed="rId4"/>
          <a:stretch>
            <a:fillRect/>
          </a:stretch>
        </p:blipFill>
        <p:spPr>
          <a:xfrm rot="10800000" flipH="1" flipV="1">
            <a:off x="1199515" y="1196975"/>
            <a:ext cx="2773680" cy="2232660"/>
          </a:xfrm>
          <a:prstGeom prst="rect">
            <a:avLst/>
          </a:prstGeom>
          <a:noFill/>
          <a:ln>
            <a:noFill/>
          </a:ln>
        </p:spPr>
      </p:pic>
      <p:pic>
        <p:nvPicPr>
          <p:cNvPr id="2" name="图片 8" descr="38a7b19e6e6dd5db3396b5d5f8f7bf1"/>
          <p:cNvPicPr>
            <a:picLocks noChangeAspect="1"/>
          </p:cNvPicPr>
          <p:nvPr/>
        </p:nvPicPr>
        <p:blipFill>
          <a:blip r:embed="rId5"/>
          <a:stretch>
            <a:fillRect/>
          </a:stretch>
        </p:blipFill>
        <p:spPr>
          <a:xfrm>
            <a:off x="11064240" y="44450"/>
            <a:ext cx="995045" cy="9950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1">
            <a:off x="2832021" y="-2417415"/>
            <a:ext cx="6508906" cy="11710934"/>
          </a:xfrm>
          <a:prstGeom prst="round2SameRect">
            <a:avLst>
              <a:gd name="adj1" fmla="val 6228"/>
              <a:gd name="adj2" fmla="val 0"/>
            </a:avLst>
          </a:prstGeom>
          <a:solidFill>
            <a:schemeClr val="bg1"/>
          </a:solidFill>
          <a:ln w="571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795178" y="1288498"/>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46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98372" flipH="1">
            <a:off x="1635912" y="1194966"/>
            <a:ext cx="4327412" cy="646731"/>
          </a:xfrm>
          <a:custGeom>
            <a:avLst/>
            <a:gdLst>
              <a:gd name="connsiteX0" fmla="*/ 3716674 w 4327412"/>
              <a:gd name="connsiteY0" fmla="*/ 0 h 646731"/>
              <a:gd name="connsiteX1" fmla="*/ 4327412 w 4327412"/>
              <a:gd name="connsiteY1" fmla="*/ 646731 h 646731"/>
              <a:gd name="connsiteX2" fmla="*/ 0 w 4327412"/>
              <a:gd name="connsiteY2" fmla="*/ 646731 h 646731"/>
              <a:gd name="connsiteX3" fmla="*/ 0 w 4327412"/>
              <a:gd name="connsiteY3" fmla="*/ 0 h 646731"/>
            </a:gdLst>
            <a:ahLst/>
            <a:cxnLst/>
            <a:rect l="l" t="t" r="r" b="b"/>
            <a:pathLst>
              <a:path w="4327412" h="646731">
                <a:moveTo>
                  <a:pt x="3716674" y="0"/>
                </a:moveTo>
                <a:lnTo>
                  <a:pt x="4327412" y="646731"/>
                </a:lnTo>
                <a:lnTo>
                  <a:pt x="0" y="646731"/>
                </a:ln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8366648" flipH="1" flipV="1">
            <a:off x="1754776" y="4573050"/>
            <a:ext cx="4911476" cy="599117"/>
          </a:xfrm>
          <a:custGeom>
            <a:avLst/>
            <a:gdLst>
              <a:gd name="connsiteX0" fmla="*/ 0 w 4911476"/>
              <a:gd name="connsiteY0" fmla="*/ 599117 h 599117"/>
              <a:gd name="connsiteX1" fmla="*/ 4911476 w 4911476"/>
              <a:gd name="connsiteY1" fmla="*/ 599117 h 599117"/>
              <a:gd name="connsiteX2" fmla="*/ 4474419 w 4911476"/>
              <a:gd name="connsiteY2" fmla="*/ 0 h 599117"/>
              <a:gd name="connsiteX3" fmla="*/ 213615 w 4911476"/>
              <a:gd name="connsiteY3" fmla="*/ 0 h 599117"/>
            </a:gdLst>
            <a:ahLst/>
            <a:cxnLst/>
            <a:rect l="l" t="t" r="r" b="b"/>
            <a:pathLst>
              <a:path w="4911476" h="599117">
                <a:moveTo>
                  <a:pt x="0" y="599117"/>
                </a:moveTo>
                <a:lnTo>
                  <a:pt x="4911476" y="599117"/>
                </a:lnTo>
                <a:lnTo>
                  <a:pt x="4474419" y="0"/>
                </a:lnTo>
                <a:lnTo>
                  <a:pt x="213615" y="0"/>
                </a:lnTo>
                <a:close/>
              </a:path>
            </a:pathLst>
          </a:cu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8169237" flipH="1">
            <a:off x="2927893" y="-474256"/>
            <a:ext cx="213730" cy="3992060"/>
          </a:xfrm>
          <a:custGeom>
            <a:avLst/>
            <a:gdLst>
              <a:gd name="connsiteX0" fmla="*/ 213730 w 213730"/>
              <a:gd name="connsiteY0" fmla="*/ 3786770 h 3992060"/>
              <a:gd name="connsiteX1" fmla="*/ 0 w 213730"/>
              <a:gd name="connsiteY1" fmla="*/ 3992060 h 3992060"/>
              <a:gd name="connsiteX2" fmla="*/ 0 w 213730"/>
              <a:gd name="connsiteY2" fmla="*/ 0 h 3992060"/>
              <a:gd name="connsiteX3" fmla="*/ 213730 w 213730"/>
              <a:gd name="connsiteY3" fmla="*/ 0 h 3992060"/>
            </a:gdLst>
            <a:ahLst/>
            <a:cxnLst/>
            <a:rect l="l" t="t" r="r" b="b"/>
            <a:pathLst>
              <a:path w="213730" h="3992060">
                <a:moveTo>
                  <a:pt x="213730" y="3786770"/>
                </a:moveTo>
                <a:lnTo>
                  <a:pt x="0" y="3992060"/>
                </a:lnTo>
                <a:lnTo>
                  <a:pt x="0" y="0"/>
                </a:lnTo>
                <a:lnTo>
                  <a:pt x="21373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899260" y="1694754"/>
            <a:ext cx="3234054" cy="1359218"/>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0" name="标题 1"/>
          <p:cNvSpPr txBox="1"/>
          <p:nvPr/>
        </p:nvSpPr>
        <p:spPr>
          <a:xfrm>
            <a:off x="5827593" y="3032064"/>
            <a:ext cx="5735178" cy="2287151"/>
          </a:xfrm>
          <a:prstGeom prst="rect">
            <a:avLst/>
          </a:prstGeom>
          <a:noFill/>
          <a:ln>
            <a:noFill/>
          </a:ln>
        </p:spPr>
        <p:txBody>
          <a:bodyPr vert="horz" wrap="square" lIns="0" tIns="0" rIns="0" bIns="0" rtlCol="0" anchor="t"/>
          <a:lstStyle/>
          <a:p>
            <a:pPr algn="r">
              <a:lnSpc>
                <a:spcPct val="130000"/>
              </a:lnSpc>
            </a:pPr>
            <a:r>
              <a:rPr kumimoji="1" lang="en-US" altLang="zh-CN" sz="4400" b="1">
                <a:ln w="12700">
                  <a:noFill/>
                </a:ln>
                <a:solidFill>
                  <a:srgbClr val="262626">
                    <a:alpha val="100000"/>
                  </a:srgbClr>
                </a:solidFill>
                <a:latin typeface="微软雅黑" panose="020B0503020204020204" charset="-122"/>
                <a:ea typeface="微软雅黑" panose="020B0503020204020204" charset="-122"/>
                <a:cs typeface="Source Han Sans CN Regular" panose="020B0A00000000000000" charset="-122"/>
              </a:rPr>
              <a:t>结论</a:t>
            </a:r>
            <a:endParaRPr kumimoji="1" lang="zh-CN" altLang="en-US" b="1">
              <a:latin typeface="微软雅黑" panose="020B0503020204020204" charset="-122"/>
              <a:ea typeface="微软雅黑" panose="020B0503020204020204" charset="-122"/>
            </a:endParaRPr>
          </a:p>
        </p:txBody>
      </p:sp>
      <p:sp>
        <p:nvSpPr>
          <p:cNvPr id="11" name="标题 1"/>
          <p:cNvSpPr txBox="1"/>
          <p:nvPr/>
        </p:nvSpPr>
        <p:spPr>
          <a:xfrm>
            <a:off x="6236525" y="1875570"/>
            <a:ext cx="603808" cy="575529"/>
          </a:xfrm>
          <a:custGeom>
            <a:avLst/>
            <a:gdLst/>
            <a:ahLst/>
            <a:cxnLst/>
            <a:rect l="l" t="t" r="r" b="b"/>
            <a:pathLst>
              <a:path w="290322" h="235458">
                <a:moveTo>
                  <a:pt x="226314" y="0"/>
                </a:moveTo>
                <a:lnTo>
                  <a:pt x="273558" y="0"/>
                </a:lnTo>
                <a:lnTo>
                  <a:pt x="220980" y="112014"/>
                </a:lnTo>
                <a:lnTo>
                  <a:pt x="290322" y="112014"/>
                </a:lnTo>
                <a:lnTo>
                  <a:pt x="290322" y="235458"/>
                </a:lnTo>
                <a:lnTo>
                  <a:pt x="160020" y="235458"/>
                </a:lnTo>
                <a:lnTo>
                  <a:pt x="160020" y="112014"/>
                </a:lnTo>
                <a:close/>
                <a:moveTo>
                  <a:pt x="66294" y="0"/>
                </a:moveTo>
                <a:lnTo>
                  <a:pt x="113538" y="0"/>
                </a:lnTo>
                <a:lnTo>
                  <a:pt x="60960" y="112014"/>
                </a:lnTo>
                <a:lnTo>
                  <a:pt x="130302" y="112014"/>
                </a:lnTo>
                <a:lnTo>
                  <a:pt x="130302" y="235458"/>
                </a:lnTo>
                <a:lnTo>
                  <a:pt x="0" y="235458"/>
                </a:lnTo>
                <a:lnTo>
                  <a:pt x="0" y="112014"/>
                </a:lnTo>
                <a:close/>
              </a:path>
            </a:pathLst>
          </a:custGeom>
          <a:solidFill>
            <a:schemeClr val="accent1">
              <a:lumMod val="60000"/>
              <a:lumOff val="40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9684049" y="591553"/>
            <a:ext cx="1896843" cy="2462419"/>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06</a:t>
            </a:r>
            <a:endParaRPr kumimoji="1" lang="zh-CN" altLang="en-US"/>
          </a:p>
        </p:txBody>
      </p:sp>
      <p:sp>
        <p:nvSpPr>
          <p:cNvPr id="13" name="标题 1"/>
          <p:cNvSpPr txBox="1"/>
          <p:nvPr/>
        </p:nvSpPr>
        <p:spPr>
          <a:xfrm flipH="1">
            <a:off x="7710984" y="6057658"/>
            <a:ext cx="3872857" cy="341345"/>
          </a:xfrm>
          <a:custGeom>
            <a:avLst/>
            <a:gdLst>
              <a:gd name="connsiteX0" fmla="*/ 170673 w 3872857"/>
              <a:gd name="connsiteY0" fmla="*/ 0 h 341345"/>
              <a:gd name="connsiteX1" fmla="*/ 130383 w 3872857"/>
              <a:gd name="connsiteY1" fmla="*/ 130383 h 341345"/>
              <a:gd name="connsiteX2" fmla="*/ 0 w 3872857"/>
              <a:gd name="connsiteY2" fmla="*/ 130382 h 341345"/>
              <a:gd name="connsiteX3" fmla="*/ 105483 w 3872857"/>
              <a:gd name="connsiteY3" fmla="*/ 210963 h 341345"/>
              <a:gd name="connsiteX4" fmla="*/ 65192 w 3872857"/>
              <a:gd name="connsiteY4" fmla="*/ 341345 h 341345"/>
              <a:gd name="connsiteX5" fmla="*/ 170673 w 3872857"/>
              <a:gd name="connsiteY5" fmla="*/ 260763 h 341345"/>
              <a:gd name="connsiteX6" fmla="*/ 276154 w 3872857"/>
              <a:gd name="connsiteY6" fmla="*/ 341345 h 341345"/>
              <a:gd name="connsiteX7" fmla="*/ 235863 w 3872857"/>
              <a:gd name="connsiteY7" fmla="*/ 210963 h 341345"/>
              <a:gd name="connsiteX8" fmla="*/ 341346 w 3872857"/>
              <a:gd name="connsiteY8" fmla="*/ 130382 h 341345"/>
              <a:gd name="connsiteX9" fmla="*/ 210963 w 3872857"/>
              <a:gd name="connsiteY9" fmla="*/ 130383 h 341345"/>
              <a:gd name="connsiteX10" fmla="*/ 608818 w 3872857"/>
              <a:gd name="connsiteY10" fmla="*/ 0 h 341345"/>
              <a:gd name="connsiteX11" fmla="*/ 568528 w 3872857"/>
              <a:gd name="connsiteY11" fmla="*/ 130383 h 341345"/>
              <a:gd name="connsiteX12" fmla="*/ 438145 w 3872857"/>
              <a:gd name="connsiteY12" fmla="*/ 130382 h 341345"/>
              <a:gd name="connsiteX13" fmla="*/ 543628 w 3872857"/>
              <a:gd name="connsiteY13" fmla="*/ 210963 h 341345"/>
              <a:gd name="connsiteX14" fmla="*/ 503337 w 3872857"/>
              <a:gd name="connsiteY14" fmla="*/ 341345 h 341345"/>
              <a:gd name="connsiteX15" fmla="*/ 608818 w 3872857"/>
              <a:gd name="connsiteY15" fmla="*/ 260763 h 341345"/>
              <a:gd name="connsiteX16" fmla="*/ 714299 w 3872857"/>
              <a:gd name="connsiteY16" fmla="*/ 341345 h 341345"/>
              <a:gd name="connsiteX17" fmla="*/ 674008 w 3872857"/>
              <a:gd name="connsiteY17" fmla="*/ 210963 h 341345"/>
              <a:gd name="connsiteX18" fmla="*/ 779491 w 3872857"/>
              <a:gd name="connsiteY18" fmla="*/ 130382 h 341345"/>
              <a:gd name="connsiteX19" fmla="*/ 649108 w 3872857"/>
              <a:gd name="connsiteY19" fmla="*/ 130383 h 341345"/>
              <a:gd name="connsiteX20" fmla="*/ 1046963 w 3872857"/>
              <a:gd name="connsiteY20" fmla="*/ 0 h 341345"/>
              <a:gd name="connsiteX21" fmla="*/ 1006673 w 3872857"/>
              <a:gd name="connsiteY21" fmla="*/ 130383 h 341345"/>
              <a:gd name="connsiteX22" fmla="*/ 876290 w 3872857"/>
              <a:gd name="connsiteY22" fmla="*/ 130382 h 341345"/>
              <a:gd name="connsiteX23" fmla="*/ 981773 w 3872857"/>
              <a:gd name="connsiteY23" fmla="*/ 210963 h 341345"/>
              <a:gd name="connsiteX24" fmla="*/ 941482 w 3872857"/>
              <a:gd name="connsiteY24" fmla="*/ 341345 h 341345"/>
              <a:gd name="connsiteX25" fmla="*/ 1046963 w 3872857"/>
              <a:gd name="connsiteY25" fmla="*/ 260763 h 341345"/>
              <a:gd name="connsiteX26" fmla="*/ 1152444 w 3872857"/>
              <a:gd name="connsiteY26" fmla="*/ 341345 h 341345"/>
              <a:gd name="connsiteX27" fmla="*/ 1112153 w 3872857"/>
              <a:gd name="connsiteY27" fmla="*/ 210963 h 341345"/>
              <a:gd name="connsiteX28" fmla="*/ 1217636 w 3872857"/>
              <a:gd name="connsiteY28" fmla="*/ 130382 h 341345"/>
              <a:gd name="connsiteX29" fmla="*/ 1087253 w 3872857"/>
              <a:gd name="connsiteY29" fmla="*/ 130383 h 341345"/>
              <a:gd name="connsiteX30" fmla="*/ 1485108 w 3872857"/>
              <a:gd name="connsiteY30" fmla="*/ 0 h 341345"/>
              <a:gd name="connsiteX31" fmla="*/ 1444818 w 3872857"/>
              <a:gd name="connsiteY31" fmla="*/ 130383 h 341345"/>
              <a:gd name="connsiteX32" fmla="*/ 1314435 w 3872857"/>
              <a:gd name="connsiteY32" fmla="*/ 130382 h 341345"/>
              <a:gd name="connsiteX33" fmla="*/ 1419918 w 3872857"/>
              <a:gd name="connsiteY33" fmla="*/ 210963 h 341345"/>
              <a:gd name="connsiteX34" fmla="*/ 1379627 w 3872857"/>
              <a:gd name="connsiteY34" fmla="*/ 341345 h 341345"/>
              <a:gd name="connsiteX35" fmla="*/ 1485108 w 3872857"/>
              <a:gd name="connsiteY35" fmla="*/ 260763 h 341345"/>
              <a:gd name="connsiteX36" fmla="*/ 1590589 w 3872857"/>
              <a:gd name="connsiteY36" fmla="*/ 341345 h 341345"/>
              <a:gd name="connsiteX37" fmla="*/ 1550298 w 3872857"/>
              <a:gd name="connsiteY37" fmla="*/ 210963 h 341345"/>
              <a:gd name="connsiteX38" fmla="*/ 1655781 w 3872857"/>
              <a:gd name="connsiteY38" fmla="*/ 130382 h 341345"/>
              <a:gd name="connsiteX39" fmla="*/ 1525398 w 3872857"/>
              <a:gd name="connsiteY39" fmla="*/ 130383 h 341345"/>
              <a:gd name="connsiteX40" fmla="*/ 1923253 w 3872857"/>
              <a:gd name="connsiteY40" fmla="*/ 0 h 341345"/>
              <a:gd name="connsiteX41" fmla="*/ 1882963 w 3872857"/>
              <a:gd name="connsiteY41" fmla="*/ 130383 h 341345"/>
              <a:gd name="connsiteX42" fmla="*/ 1752580 w 3872857"/>
              <a:gd name="connsiteY42" fmla="*/ 130382 h 341345"/>
              <a:gd name="connsiteX43" fmla="*/ 1858063 w 3872857"/>
              <a:gd name="connsiteY43" fmla="*/ 210963 h 341345"/>
              <a:gd name="connsiteX44" fmla="*/ 1817772 w 3872857"/>
              <a:gd name="connsiteY44" fmla="*/ 341345 h 341345"/>
              <a:gd name="connsiteX45" fmla="*/ 1923253 w 3872857"/>
              <a:gd name="connsiteY45" fmla="*/ 260763 h 341345"/>
              <a:gd name="connsiteX46" fmla="*/ 2028734 w 3872857"/>
              <a:gd name="connsiteY46" fmla="*/ 341345 h 341345"/>
              <a:gd name="connsiteX47" fmla="*/ 1988443 w 3872857"/>
              <a:gd name="connsiteY47" fmla="*/ 210963 h 341345"/>
              <a:gd name="connsiteX48" fmla="*/ 2093926 w 3872857"/>
              <a:gd name="connsiteY48" fmla="*/ 130382 h 341345"/>
              <a:gd name="connsiteX49" fmla="*/ 1963543 w 3872857"/>
              <a:gd name="connsiteY49" fmla="*/ 130383 h 341345"/>
              <a:gd name="connsiteX50" fmla="*/ 2361398 w 3872857"/>
              <a:gd name="connsiteY50" fmla="*/ 0 h 341345"/>
              <a:gd name="connsiteX51" fmla="*/ 2321108 w 3872857"/>
              <a:gd name="connsiteY51" fmla="*/ 130383 h 341345"/>
              <a:gd name="connsiteX52" fmla="*/ 2190725 w 3872857"/>
              <a:gd name="connsiteY52" fmla="*/ 130382 h 341345"/>
              <a:gd name="connsiteX53" fmla="*/ 2296208 w 3872857"/>
              <a:gd name="connsiteY53" fmla="*/ 210963 h 341345"/>
              <a:gd name="connsiteX54" fmla="*/ 2255917 w 3872857"/>
              <a:gd name="connsiteY54" fmla="*/ 341345 h 341345"/>
              <a:gd name="connsiteX55" fmla="*/ 2361398 w 3872857"/>
              <a:gd name="connsiteY55" fmla="*/ 260763 h 341345"/>
              <a:gd name="connsiteX56" fmla="*/ 2466879 w 3872857"/>
              <a:gd name="connsiteY56" fmla="*/ 341345 h 341345"/>
              <a:gd name="connsiteX57" fmla="*/ 2426588 w 3872857"/>
              <a:gd name="connsiteY57" fmla="*/ 210963 h 341345"/>
              <a:gd name="connsiteX58" fmla="*/ 2532071 w 3872857"/>
              <a:gd name="connsiteY58" fmla="*/ 130382 h 341345"/>
              <a:gd name="connsiteX59" fmla="*/ 2401688 w 3872857"/>
              <a:gd name="connsiteY59" fmla="*/ 130383 h 341345"/>
              <a:gd name="connsiteX60" fmla="*/ 2825895 w 3872857"/>
              <a:gd name="connsiteY60" fmla="*/ 0 h 341345"/>
              <a:gd name="connsiteX61" fmla="*/ 2785605 w 3872857"/>
              <a:gd name="connsiteY61" fmla="*/ 130383 h 341345"/>
              <a:gd name="connsiteX62" fmla="*/ 2655222 w 3872857"/>
              <a:gd name="connsiteY62" fmla="*/ 130382 h 341345"/>
              <a:gd name="connsiteX63" fmla="*/ 2760705 w 3872857"/>
              <a:gd name="connsiteY63" fmla="*/ 210963 h 341345"/>
              <a:gd name="connsiteX64" fmla="*/ 2720414 w 3872857"/>
              <a:gd name="connsiteY64" fmla="*/ 341345 h 341345"/>
              <a:gd name="connsiteX65" fmla="*/ 2825895 w 3872857"/>
              <a:gd name="connsiteY65" fmla="*/ 260763 h 341345"/>
              <a:gd name="connsiteX66" fmla="*/ 2931376 w 3872857"/>
              <a:gd name="connsiteY66" fmla="*/ 341345 h 341345"/>
              <a:gd name="connsiteX67" fmla="*/ 2891085 w 3872857"/>
              <a:gd name="connsiteY67" fmla="*/ 210963 h 341345"/>
              <a:gd name="connsiteX68" fmla="*/ 2996568 w 3872857"/>
              <a:gd name="connsiteY68" fmla="*/ 130382 h 341345"/>
              <a:gd name="connsiteX69" fmla="*/ 2866185 w 3872857"/>
              <a:gd name="connsiteY69" fmla="*/ 130383 h 341345"/>
              <a:gd name="connsiteX70" fmla="*/ 3264039 w 3872857"/>
              <a:gd name="connsiteY70" fmla="*/ 0 h 341345"/>
              <a:gd name="connsiteX71" fmla="*/ 3223749 w 3872857"/>
              <a:gd name="connsiteY71" fmla="*/ 130383 h 341345"/>
              <a:gd name="connsiteX72" fmla="*/ 3093366 w 3872857"/>
              <a:gd name="connsiteY72" fmla="*/ 130382 h 341345"/>
              <a:gd name="connsiteX73" fmla="*/ 3198849 w 3872857"/>
              <a:gd name="connsiteY73" fmla="*/ 210963 h 341345"/>
              <a:gd name="connsiteX74" fmla="*/ 3158558 w 3872857"/>
              <a:gd name="connsiteY74" fmla="*/ 341345 h 341345"/>
              <a:gd name="connsiteX75" fmla="*/ 3264039 w 3872857"/>
              <a:gd name="connsiteY75" fmla="*/ 260763 h 341345"/>
              <a:gd name="connsiteX76" fmla="*/ 3369520 w 3872857"/>
              <a:gd name="connsiteY76" fmla="*/ 341345 h 341345"/>
              <a:gd name="connsiteX77" fmla="*/ 3329229 w 3872857"/>
              <a:gd name="connsiteY77" fmla="*/ 210963 h 341345"/>
              <a:gd name="connsiteX78" fmla="*/ 3434712 w 3872857"/>
              <a:gd name="connsiteY78" fmla="*/ 130382 h 341345"/>
              <a:gd name="connsiteX79" fmla="*/ 3304329 w 3872857"/>
              <a:gd name="connsiteY79" fmla="*/ 130383 h 341345"/>
              <a:gd name="connsiteX80" fmla="*/ 3702184 w 3872857"/>
              <a:gd name="connsiteY80" fmla="*/ 0 h 341345"/>
              <a:gd name="connsiteX81" fmla="*/ 3661894 w 3872857"/>
              <a:gd name="connsiteY81" fmla="*/ 130383 h 341345"/>
              <a:gd name="connsiteX82" fmla="*/ 3531511 w 3872857"/>
              <a:gd name="connsiteY82" fmla="*/ 130382 h 341345"/>
              <a:gd name="connsiteX83" fmla="*/ 3636994 w 3872857"/>
              <a:gd name="connsiteY83" fmla="*/ 210963 h 341345"/>
              <a:gd name="connsiteX84" fmla="*/ 3596703 w 3872857"/>
              <a:gd name="connsiteY84" fmla="*/ 341345 h 341345"/>
              <a:gd name="connsiteX85" fmla="*/ 3702184 w 3872857"/>
              <a:gd name="connsiteY85" fmla="*/ 260763 h 341345"/>
              <a:gd name="connsiteX86" fmla="*/ 3807665 w 3872857"/>
              <a:gd name="connsiteY86" fmla="*/ 341345 h 341345"/>
              <a:gd name="connsiteX87" fmla="*/ 3767374 w 3872857"/>
              <a:gd name="connsiteY87" fmla="*/ 210963 h 341345"/>
              <a:gd name="connsiteX88" fmla="*/ 3872857 w 3872857"/>
              <a:gd name="connsiteY88" fmla="*/ 130382 h 341345"/>
              <a:gd name="connsiteX89" fmla="*/ 3742474 w 3872857"/>
              <a:gd name="connsiteY89" fmla="*/ 130383 h 341345"/>
            </a:gdLst>
            <a:ahLst/>
            <a:cxnLst/>
            <a:rect l="l" t="t" r="r" b="b"/>
            <a:pathLst>
              <a:path w="3872857" h="341345">
                <a:moveTo>
                  <a:pt x="170673" y="0"/>
                </a:moveTo>
                <a:lnTo>
                  <a:pt x="130383" y="130383"/>
                </a:lnTo>
                <a:lnTo>
                  <a:pt x="0" y="130382"/>
                </a:lnTo>
                <a:lnTo>
                  <a:pt x="105483" y="210963"/>
                </a:lnTo>
                <a:lnTo>
                  <a:pt x="65192" y="341345"/>
                </a:lnTo>
                <a:lnTo>
                  <a:pt x="170673" y="260763"/>
                </a:lnTo>
                <a:lnTo>
                  <a:pt x="276154" y="341345"/>
                </a:lnTo>
                <a:lnTo>
                  <a:pt x="235863" y="210963"/>
                </a:lnTo>
                <a:lnTo>
                  <a:pt x="341346" y="130382"/>
                </a:lnTo>
                <a:lnTo>
                  <a:pt x="210963" y="130383"/>
                </a:lnTo>
                <a:close/>
                <a:moveTo>
                  <a:pt x="608818" y="0"/>
                </a:moveTo>
                <a:lnTo>
                  <a:pt x="568528" y="130383"/>
                </a:lnTo>
                <a:lnTo>
                  <a:pt x="438145" y="130382"/>
                </a:lnTo>
                <a:lnTo>
                  <a:pt x="543628" y="210963"/>
                </a:lnTo>
                <a:lnTo>
                  <a:pt x="503337" y="341345"/>
                </a:lnTo>
                <a:lnTo>
                  <a:pt x="608818" y="260763"/>
                </a:lnTo>
                <a:lnTo>
                  <a:pt x="714299" y="341345"/>
                </a:lnTo>
                <a:lnTo>
                  <a:pt x="674008" y="210963"/>
                </a:lnTo>
                <a:lnTo>
                  <a:pt x="779491" y="130382"/>
                </a:lnTo>
                <a:lnTo>
                  <a:pt x="649108" y="130383"/>
                </a:lnTo>
                <a:close/>
                <a:moveTo>
                  <a:pt x="1046963" y="0"/>
                </a:moveTo>
                <a:lnTo>
                  <a:pt x="1006673" y="130383"/>
                </a:lnTo>
                <a:lnTo>
                  <a:pt x="876290" y="130382"/>
                </a:lnTo>
                <a:lnTo>
                  <a:pt x="981773" y="210963"/>
                </a:lnTo>
                <a:lnTo>
                  <a:pt x="941482" y="341345"/>
                </a:lnTo>
                <a:lnTo>
                  <a:pt x="1046963" y="260763"/>
                </a:lnTo>
                <a:lnTo>
                  <a:pt x="1152444" y="341345"/>
                </a:lnTo>
                <a:lnTo>
                  <a:pt x="1112153" y="210963"/>
                </a:lnTo>
                <a:lnTo>
                  <a:pt x="1217636" y="130382"/>
                </a:lnTo>
                <a:lnTo>
                  <a:pt x="1087253" y="130383"/>
                </a:lnTo>
                <a:close/>
                <a:moveTo>
                  <a:pt x="1485108" y="0"/>
                </a:moveTo>
                <a:lnTo>
                  <a:pt x="1444818" y="130383"/>
                </a:lnTo>
                <a:lnTo>
                  <a:pt x="1314435" y="130382"/>
                </a:lnTo>
                <a:lnTo>
                  <a:pt x="1419918" y="210963"/>
                </a:lnTo>
                <a:lnTo>
                  <a:pt x="1379627" y="341345"/>
                </a:lnTo>
                <a:lnTo>
                  <a:pt x="1485108" y="260763"/>
                </a:lnTo>
                <a:lnTo>
                  <a:pt x="1590589" y="341345"/>
                </a:lnTo>
                <a:lnTo>
                  <a:pt x="1550298" y="210963"/>
                </a:lnTo>
                <a:lnTo>
                  <a:pt x="1655781" y="130382"/>
                </a:lnTo>
                <a:lnTo>
                  <a:pt x="1525398" y="130383"/>
                </a:lnTo>
                <a:close/>
                <a:moveTo>
                  <a:pt x="1923253" y="0"/>
                </a:moveTo>
                <a:lnTo>
                  <a:pt x="1882963" y="130383"/>
                </a:lnTo>
                <a:lnTo>
                  <a:pt x="1752580" y="130382"/>
                </a:lnTo>
                <a:lnTo>
                  <a:pt x="1858063" y="210963"/>
                </a:lnTo>
                <a:lnTo>
                  <a:pt x="1817772" y="341345"/>
                </a:lnTo>
                <a:lnTo>
                  <a:pt x="1923253" y="260763"/>
                </a:lnTo>
                <a:lnTo>
                  <a:pt x="2028734" y="341345"/>
                </a:lnTo>
                <a:lnTo>
                  <a:pt x="1988443" y="210963"/>
                </a:lnTo>
                <a:lnTo>
                  <a:pt x="2093926" y="130382"/>
                </a:lnTo>
                <a:lnTo>
                  <a:pt x="1963543" y="130383"/>
                </a:lnTo>
                <a:close/>
                <a:moveTo>
                  <a:pt x="2361398" y="0"/>
                </a:moveTo>
                <a:lnTo>
                  <a:pt x="2321108" y="130383"/>
                </a:lnTo>
                <a:lnTo>
                  <a:pt x="2190725" y="130382"/>
                </a:lnTo>
                <a:lnTo>
                  <a:pt x="2296208" y="210963"/>
                </a:lnTo>
                <a:lnTo>
                  <a:pt x="2255917" y="341345"/>
                </a:lnTo>
                <a:lnTo>
                  <a:pt x="2361398" y="260763"/>
                </a:lnTo>
                <a:lnTo>
                  <a:pt x="2466879" y="341345"/>
                </a:lnTo>
                <a:lnTo>
                  <a:pt x="2426588" y="210963"/>
                </a:lnTo>
                <a:lnTo>
                  <a:pt x="2532071" y="130382"/>
                </a:lnTo>
                <a:lnTo>
                  <a:pt x="2401688" y="130383"/>
                </a:lnTo>
                <a:close/>
                <a:moveTo>
                  <a:pt x="2825895" y="0"/>
                </a:moveTo>
                <a:lnTo>
                  <a:pt x="2785605" y="130383"/>
                </a:lnTo>
                <a:lnTo>
                  <a:pt x="2655222" y="130382"/>
                </a:lnTo>
                <a:lnTo>
                  <a:pt x="2760705" y="210963"/>
                </a:lnTo>
                <a:lnTo>
                  <a:pt x="2720414" y="341345"/>
                </a:lnTo>
                <a:lnTo>
                  <a:pt x="2825895" y="260763"/>
                </a:lnTo>
                <a:lnTo>
                  <a:pt x="2931376" y="341345"/>
                </a:lnTo>
                <a:lnTo>
                  <a:pt x="2891085" y="210963"/>
                </a:lnTo>
                <a:lnTo>
                  <a:pt x="2996568" y="130382"/>
                </a:lnTo>
                <a:lnTo>
                  <a:pt x="2866185" y="130383"/>
                </a:lnTo>
                <a:close/>
                <a:moveTo>
                  <a:pt x="3264039" y="0"/>
                </a:moveTo>
                <a:lnTo>
                  <a:pt x="3223749" y="130383"/>
                </a:lnTo>
                <a:lnTo>
                  <a:pt x="3093366" y="130382"/>
                </a:lnTo>
                <a:lnTo>
                  <a:pt x="3198849" y="210963"/>
                </a:lnTo>
                <a:lnTo>
                  <a:pt x="3158558" y="341345"/>
                </a:lnTo>
                <a:lnTo>
                  <a:pt x="3264039" y="260763"/>
                </a:lnTo>
                <a:lnTo>
                  <a:pt x="3369520" y="341345"/>
                </a:lnTo>
                <a:lnTo>
                  <a:pt x="3329229" y="210963"/>
                </a:lnTo>
                <a:lnTo>
                  <a:pt x="3434712" y="130382"/>
                </a:lnTo>
                <a:lnTo>
                  <a:pt x="3304329" y="130383"/>
                </a:lnTo>
                <a:close/>
                <a:moveTo>
                  <a:pt x="3702184" y="0"/>
                </a:moveTo>
                <a:lnTo>
                  <a:pt x="3661894" y="130383"/>
                </a:lnTo>
                <a:lnTo>
                  <a:pt x="3531511" y="130382"/>
                </a:lnTo>
                <a:lnTo>
                  <a:pt x="3636994" y="210963"/>
                </a:lnTo>
                <a:lnTo>
                  <a:pt x="3596703" y="341345"/>
                </a:lnTo>
                <a:lnTo>
                  <a:pt x="3702184" y="260763"/>
                </a:lnTo>
                <a:lnTo>
                  <a:pt x="3807665" y="341345"/>
                </a:lnTo>
                <a:lnTo>
                  <a:pt x="3767374" y="210963"/>
                </a:lnTo>
                <a:lnTo>
                  <a:pt x="3872857" y="130382"/>
                </a:lnTo>
                <a:lnTo>
                  <a:pt x="3742474" y="130383"/>
                </a:lnTo>
                <a:close/>
              </a:path>
            </a:pathLst>
          </a:custGeom>
          <a:gradFill>
            <a:gsLst>
              <a:gs pos="0">
                <a:schemeClr val="accent1">
                  <a:lumMod val="60000"/>
                  <a:lumOff val="40000"/>
                </a:schemeClr>
              </a:gs>
              <a:gs pos="4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154983">
            <a:off x="10610070" y="535519"/>
            <a:ext cx="903658" cy="914359"/>
          </a:xfrm>
          <a:custGeom>
            <a:avLst/>
            <a:gdLst>
              <a:gd name="connsiteX0" fmla="*/ 579459 w 4032510"/>
              <a:gd name="connsiteY0" fmla="*/ 3167164 h 4080267"/>
              <a:gd name="connsiteX1" fmla="*/ 520912 w 4032510"/>
              <a:gd name="connsiteY1" fmla="*/ 3216790 h 4080267"/>
              <a:gd name="connsiteX2" fmla="*/ 538937 w 4032510"/>
              <a:gd name="connsiteY2" fmla="*/ 3238056 h 4080267"/>
              <a:gd name="connsiteX3" fmla="*/ 568549 w 4032510"/>
              <a:gd name="connsiteY3" fmla="*/ 3255027 h 4080267"/>
              <a:gd name="connsiteX4" fmla="*/ 598513 w 4032510"/>
              <a:gd name="connsiteY4" fmla="*/ 3245532 h 4080267"/>
              <a:gd name="connsiteX5" fmla="*/ 598152 w 4032510"/>
              <a:gd name="connsiteY5" fmla="*/ 3189218 h 4080267"/>
              <a:gd name="connsiteX6" fmla="*/ 1198841 w 4032510"/>
              <a:gd name="connsiteY6" fmla="*/ 3685964 h 4080267"/>
              <a:gd name="connsiteX7" fmla="*/ 1175937 w 4032510"/>
              <a:gd name="connsiteY7" fmla="*/ 3666920 h 4080267"/>
              <a:gd name="connsiteX8" fmla="*/ 1117887 w 4032510"/>
              <a:gd name="connsiteY8" fmla="*/ 3664084 h 4080267"/>
              <a:gd name="connsiteX9" fmla="*/ 1070784 w 4032510"/>
              <a:gd name="connsiteY9" fmla="*/ 3711721 h 4080267"/>
              <a:gd name="connsiteX10" fmla="*/ 1057455 w 4032510"/>
              <a:gd name="connsiteY10" fmla="*/ 3776661 h 4080267"/>
              <a:gd name="connsiteX11" fmla="*/ 1091264 w 4032510"/>
              <a:gd name="connsiteY11" fmla="*/ 3822640 h 4080267"/>
              <a:gd name="connsiteX12" fmla="*/ 1148257 w 4032510"/>
              <a:gd name="connsiteY12" fmla="*/ 3826180 h 4080267"/>
              <a:gd name="connsiteX13" fmla="*/ 1194545 w 4032510"/>
              <a:gd name="connsiteY13" fmla="*/ 3778791 h 4080267"/>
              <a:gd name="connsiteX14" fmla="*/ 1209533 w 4032510"/>
              <a:gd name="connsiteY14" fmla="*/ 3712201 h 4080267"/>
              <a:gd name="connsiteX15" fmla="*/ 1198841 w 4032510"/>
              <a:gd name="connsiteY15" fmla="*/ 3685964 h 4080267"/>
              <a:gd name="connsiteX16" fmla="*/ 989466 w 4032510"/>
              <a:gd name="connsiteY16" fmla="*/ 3496720 h 4080267"/>
              <a:gd name="connsiteX17" fmla="*/ 861794 w 4032510"/>
              <a:gd name="connsiteY17" fmla="*/ 3676000 h 4080267"/>
              <a:gd name="connsiteX18" fmla="*/ 942952 w 4032510"/>
              <a:gd name="connsiteY18" fmla="*/ 3733797 h 4080267"/>
              <a:gd name="connsiteX19" fmla="*/ 916001 w 4032510"/>
              <a:gd name="connsiteY19" fmla="*/ 3771643 h 4080267"/>
              <a:gd name="connsiteX20" fmla="*/ 788585 w 4032510"/>
              <a:gd name="connsiteY20" fmla="*/ 3680905 h 4080267"/>
              <a:gd name="connsiteX21" fmla="*/ 943209 w 4032510"/>
              <a:gd name="connsiteY21" fmla="*/ 3463779 h 4080267"/>
              <a:gd name="connsiteX22" fmla="*/ 575688 w 4032510"/>
              <a:gd name="connsiteY22" fmla="*/ 3095916 h 4080267"/>
              <a:gd name="connsiteX23" fmla="*/ 636107 w 4032510"/>
              <a:gd name="connsiteY23" fmla="*/ 3167197 h 4080267"/>
              <a:gd name="connsiteX24" fmla="*/ 642506 w 4032510"/>
              <a:gd name="connsiteY24" fmla="*/ 3286521 h 4080267"/>
              <a:gd name="connsiteX25" fmla="*/ 596639 w 4032510"/>
              <a:gd name="connsiteY25" fmla="*/ 3304532 h 4080267"/>
              <a:gd name="connsiteX26" fmla="*/ 547449 w 4032510"/>
              <a:gd name="connsiteY26" fmla="*/ 3288816 h 4080267"/>
              <a:gd name="connsiteX27" fmla="*/ 546924 w 4032510"/>
              <a:gd name="connsiteY27" fmla="*/ 3289261 h 4080267"/>
              <a:gd name="connsiteX28" fmla="*/ 542315 w 4032510"/>
              <a:gd name="connsiteY28" fmla="*/ 3346631 h 4080267"/>
              <a:gd name="connsiteX29" fmla="*/ 514552 w 4032510"/>
              <a:gd name="connsiteY29" fmla="*/ 3436034 h 4080267"/>
              <a:gd name="connsiteX30" fmla="*/ 472270 w 4032510"/>
              <a:gd name="connsiteY30" fmla="*/ 3386151 h 4080267"/>
              <a:gd name="connsiteX31" fmla="*/ 498134 w 4032510"/>
              <a:gd name="connsiteY31" fmla="*/ 3309412 h 4080267"/>
              <a:gd name="connsiteX32" fmla="*/ 505582 w 4032510"/>
              <a:gd name="connsiteY32" fmla="*/ 3275352 h 4080267"/>
              <a:gd name="connsiteX33" fmla="*/ 498959 w 4032510"/>
              <a:gd name="connsiteY33" fmla="*/ 3257956 h 4080267"/>
              <a:gd name="connsiteX34" fmla="*/ 487832 w 4032510"/>
              <a:gd name="connsiteY34" fmla="*/ 3244829 h 4080267"/>
              <a:gd name="connsiteX35" fmla="*/ 409070 w 4032510"/>
              <a:gd name="connsiteY35" fmla="*/ 3311590 h 4080267"/>
              <a:gd name="connsiteX36" fmla="*/ 372351 w 4032510"/>
              <a:gd name="connsiteY36" fmla="*/ 3268271 h 4080267"/>
              <a:gd name="connsiteX37" fmla="*/ 1241629 w 4032510"/>
              <a:gd name="connsiteY37" fmla="*/ 3656913 h 4080267"/>
              <a:gd name="connsiteX38" fmla="*/ 1263899 w 4032510"/>
              <a:gd name="connsiteY38" fmla="*/ 3701085 h 4080267"/>
              <a:gd name="connsiteX39" fmla="*/ 1248718 w 4032510"/>
              <a:gd name="connsiteY39" fmla="*/ 3803737 h 4080267"/>
              <a:gd name="connsiteX40" fmla="*/ 1169227 w 4032510"/>
              <a:gd name="connsiteY40" fmla="*/ 3875949 h 4080267"/>
              <a:gd name="connsiteX41" fmla="*/ 1067221 w 4032510"/>
              <a:gd name="connsiteY41" fmla="*/ 3865596 h 4080267"/>
              <a:gd name="connsiteX42" fmla="*/ 1002720 w 4032510"/>
              <a:gd name="connsiteY42" fmla="*/ 3788652 h 4080267"/>
              <a:gd name="connsiteX43" fmla="*/ 1016622 w 4032510"/>
              <a:gd name="connsiteY43" fmla="*/ 3686390 h 4080267"/>
              <a:gd name="connsiteX44" fmla="*/ 1096819 w 4032510"/>
              <a:gd name="connsiteY44" fmla="*/ 3613581 h 4080267"/>
              <a:gd name="connsiteX45" fmla="*/ 1200586 w 4032510"/>
              <a:gd name="connsiteY45" fmla="*/ 3624287 h 4080267"/>
              <a:gd name="connsiteX46" fmla="*/ 1241629 w 4032510"/>
              <a:gd name="connsiteY46" fmla="*/ 3656913 h 4080267"/>
              <a:gd name="connsiteX47" fmla="*/ 423042 w 4032510"/>
              <a:gd name="connsiteY47" fmla="*/ 2858602 h 4080267"/>
              <a:gd name="connsiteX48" fmla="*/ 453250 w 4032510"/>
              <a:gd name="connsiteY48" fmla="*/ 2906891 h 4080267"/>
              <a:gd name="connsiteX49" fmla="*/ 321515 w 4032510"/>
              <a:gd name="connsiteY49" fmla="*/ 2989304 h 4080267"/>
              <a:gd name="connsiteX50" fmla="*/ 292893 w 4032510"/>
              <a:gd name="connsiteY50" fmla="*/ 3069119 h 4080267"/>
              <a:gd name="connsiteX51" fmla="*/ 374688 w 4032510"/>
              <a:gd name="connsiteY51" fmla="*/ 3078843 h 4080267"/>
              <a:gd name="connsiteX52" fmla="*/ 508466 w 4032510"/>
              <a:gd name="connsiteY52" fmla="*/ 2995152 h 4080267"/>
              <a:gd name="connsiteX53" fmla="*/ 538584 w 4032510"/>
              <a:gd name="connsiteY53" fmla="*/ 3043295 h 4080267"/>
              <a:gd name="connsiteX54" fmla="*/ 409766 w 4032510"/>
              <a:gd name="connsiteY54" fmla="*/ 3123883 h 4080267"/>
              <a:gd name="connsiteX55" fmla="*/ 249891 w 4032510"/>
              <a:gd name="connsiteY55" fmla="*/ 3093179 h 4080267"/>
              <a:gd name="connsiteX56" fmla="*/ 291598 w 4032510"/>
              <a:gd name="connsiteY56" fmla="*/ 2940833 h 4080267"/>
              <a:gd name="connsiteX57" fmla="*/ 1540860 w 4032510"/>
              <a:gd name="connsiteY57" fmla="*/ 3779861 h 4080267"/>
              <a:gd name="connsiteX58" fmla="*/ 1523311 w 4032510"/>
              <a:gd name="connsiteY58" fmla="*/ 3830784 h 4080267"/>
              <a:gd name="connsiteX59" fmla="*/ 1457614 w 4032510"/>
              <a:gd name="connsiteY59" fmla="*/ 3789032 h 4080267"/>
              <a:gd name="connsiteX60" fmla="*/ 1390370 w 4032510"/>
              <a:gd name="connsiteY60" fmla="*/ 3792433 h 4080267"/>
              <a:gd name="connsiteX61" fmla="*/ 1346170 w 4032510"/>
              <a:gd name="connsiteY61" fmla="*/ 3847276 h 4080267"/>
              <a:gd name="connsiteX62" fmla="*/ 1345339 w 4032510"/>
              <a:gd name="connsiteY62" fmla="*/ 3915973 h 4080267"/>
              <a:gd name="connsiteX63" fmla="*/ 1393436 w 4032510"/>
              <a:gd name="connsiteY63" fmla="*/ 3957302 h 4080267"/>
              <a:gd name="connsiteX64" fmla="*/ 1430007 w 4032510"/>
              <a:gd name="connsiteY64" fmla="*/ 3962624 h 4080267"/>
              <a:gd name="connsiteX65" fmla="*/ 1447837 w 4032510"/>
              <a:gd name="connsiteY65" fmla="*/ 3910888 h 4080267"/>
              <a:gd name="connsiteX66" fmla="*/ 1396914 w 4032510"/>
              <a:gd name="connsiteY66" fmla="*/ 3893339 h 4080267"/>
              <a:gd name="connsiteX67" fmla="*/ 1411771 w 4032510"/>
              <a:gd name="connsiteY67" fmla="*/ 3850226 h 4080267"/>
              <a:gd name="connsiteX68" fmla="*/ 1516382 w 4032510"/>
              <a:gd name="connsiteY68" fmla="*/ 3886277 h 4080267"/>
              <a:gd name="connsiteX69" fmla="*/ 1473211 w 4032510"/>
              <a:gd name="connsiteY69" fmla="*/ 4011550 h 4080267"/>
              <a:gd name="connsiteX70" fmla="*/ 1375084 w 4032510"/>
              <a:gd name="connsiteY70" fmla="*/ 4001578 h 4080267"/>
              <a:gd name="connsiteX71" fmla="*/ 1291733 w 4032510"/>
              <a:gd name="connsiteY71" fmla="*/ 3934995 h 4080267"/>
              <a:gd name="connsiteX72" fmla="*/ 1288819 w 4032510"/>
              <a:gd name="connsiteY72" fmla="*/ 3830424 h 4080267"/>
              <a:gd name="connsiteX73" fmla="*/ 1360521 w 4032510"/>
              <a:gd name="connsiteY73" fmla="*/ 3746744 h 4080267"/>
              <a:gd name="connsiteX74" fmla="*/ 1474339 w 4032510"/>
              <a:gd name="connsiteY74" fmla="*/ 3744195 h 4080267"/>
              <a:gd name="connsiteX75" fmla="*/ 1540860 w 4032510"/>
              <a:gd name="connsiteY75" fmla="*/ 3779861 h 4080267"/>
              <a:gd name="connsiteX76" fmla="*/ 297682 w 4032510"/>
              <a:gd name="connsiteY76" fmla="*/ 2697485 h 4080267"/>
              <a:gd name="connsiteX77" fmla="*/ 271780 w 4032510"/>
              <a:gd name="connsiteY77" fmla="*/ 2683651 h 4080267"/>
              <a:gd name="connsiteX78" fmla="*/ 205153 w 4032510"/>
              <a:gd name="connsiteY78" fmla="*/ 2690642 h 4080267"/>
              <a:gd name="connsiteX79" fmla="*/ 153683 w 4032510"/>
              <a:gd name="connsiteY79" fmla="*/ 2732424 h 4080267"/>
              <a:gd name="connsiteX80" fmla="*/ 150690 w 4032510"/>
              <a:gd name="connsiteY80" fmla="*/ 2789417 h 4080267"/>
              <a:gd name="connsiteX81" fmla="*/ 192529 w 4032510"/>
              <a:gd name="connsiteY81" fmla="*/ 2828278 h 4080267"/>
              <a:gd name="connsiteX82" fmla="*/ 258368 w 4032510"/>
              <a:gd name="connsiteY82" fmla="*/ 2820963 h 4080267"/>
              <a:gd name="connsiteX83" fmla="*/ 312168 w 4032510"/>
              <a:gd name="connsiteY83" fmla="*/ 2778957 h 4080267"/>
              <a:gd name="connsiteX84" fmla="*/ 314882 w 4032510"/>
              <a:gd name="connsiteY84" fmla="*/ 2722639 h 4080267"/>
              <a:gd name="connsiteX85" fmla="*/ 297682 w 4032510"/>
              <a:gd name="connsiteY85" fmla="*/ 2697485 h 4080267"/>
              <a:gd name="connsiteX86" fmla="*/ 331045 w 4032510"/>
              <a:gd name="connsiteY86" fmla="*/ 2659059 h 4080267"/>
              <a:gd name="connsiteX87" fmla="*/ 360970 w 4032510"/>
              <a:gd name="connsiteY87" fmla="*/ 2705288 h 4080267"/>
              <a:gd name="connsiteX88" fmla="*/ 361264 w 4032510"/>
              <a:gd name="connsiteY88" fmla="*/ 2804817 h 4080267"/>
              <a:gd name="connsiteX89" fmla="*/ 284457 w 4032510"/>
              <a:gd name="connsiteY89" fmla="*/ 2874594 h 4080267"/>
              <a:gd name="connsiteX90" fmla="*/ 177205 w 4032510"/>
              <a:gd name="connsiteY90" fmla="*/ 2880065 h 4080267"/>
              <a:gd name="connsiteX91" fmla="*/ 104867 w 4032510"/>
              <a:gd name="connsiteY91" fmla="*/ 2807403 h 4080267"/>
              <a:gd name="connsiteX92" fmla="*/ 103747 w 4032510"/>
              <a:gd name="connsiteY92" fmla="*/ 2707007 h 4080267"/>
              <a:gd name="connsiteX93" fmla="*/ 179315 w 4032510"/>
              <a:gd name="connsiteY93" fmla="*/ 2636720 h 4080267"/>
              <a:gd name="connsiteX94" fmla="*/ 287493 w 4032510"/>
              <a:gd name="connsiteY94" fmla="*/ 2631236 h 4080267"/>
              <a:gd name="connsiteX95" fmla="*/ 331045 w 4032510"/>
              <a:gd name="connsiteY95" fmla="*/ 2659059 h 4080267"/>
              <a:gd name="connsiteX96" fmla="*/ 1733720 w 4032510"/>
              <a:gd name="connsiteY96" fmla="*/ 3865745 h 4080267"/>
              <a:gd name="connsiteX97" fmla="*/ 1705915 w 4032510"/>
              <a:gd name="connsiteY97" fmla="*/ 3855059 h 4080267"/>
              <a:gd name="connsiteX98" fmla="*/ 1650026 w 4032510"/>
              <a:gd name="connsiteY98" fmla="*/ 3871005 h 4080267"/>
              <a:gd name="connsiteX99" fmla="*/ 1620704 w 4032510"/>
              <a:gd name="connsiteY99" fmla="*/ 3931240 h 4080267"/>
              <a:gd name="connsiteX100" fmla="*/ 1628922 w 4032510"/>
              <a:gd name="connsiteY100" fmla="*/ 3997021 h 4080267"/>
              <a:gd name="connsiteX101" fmla="*/ 1675700 w 4032510"/>
              <a:gd name="connsiteY101" fmla="*/ 4029717 h 4080267"/>
              <a:gd name="connsiteX102" fmla="*/ 1730813 w 4032510"/>
              <a:gd name="connsiteY102" fmla="*/ 4014779 h 4080267"/>
              <a:gd name="connsiteX103" fmla="*/ 1759444 w 4032510"/>
              <a:gd name="connsiteY103" fmla="*/ 3955041 h 4080267"/>
              <a:gd name="connsiteX104" fmla="*/ 1752267 w 4032510"/>
              <a:gd name="connsiteY104" fmla="*/ 3887162 h 4080267"/>
              <a:gd name="connsiteX105" fmla="*/ 1733720 w 4032510"/>
              <a:gd name="connsiteY105" fmla="*/ 3865745 h 4080267"/>
              <a:gd name="connsiteX106" fmla="*/ 1764920 w 4032510"/>
              <a:gd name="connsiteY106" fmla="*/ 3824498 h 4080267"/>
              <a:gd name="connsiteX107" fmla="*/ 1800188 w 4032510"/>
              <a:gd name="connsiteY107" fmla="*/ 3859186 h 4080267"/>
              <a:gd name="connsiteX108" fmla="*/ 1818757 w 4032510"/>
              <a:gd name="connsiteY108" fmla="*/ 3961280 h 4080267"/>
              <a:gd name="connsiteX109" fmla="*/ 1766648 w 4032510"/>
              <a:gd name="connsiteY109" fmla="*/ 4055183 h 4080267"/>
              <a:gd name="connsiteX110" fmla="*/ 1666715 w 4032510"/>
              <a:gd name="connsiteY110" fmla="*/ 4078117 h 4080267"/>
              <a:gd name="connsiteX111" fmla="*/ 1580932 w 4032510"/>
              <a:gd name="connsiteY111" fmla="*/ 4025945 h 4080267"/>
              <a:gd name="connsiteX112" fmla="*/ 1561277 w 4032510"/>
              <a:gd name="connsiteY112" fmla="*/ 3924632 h 4080267"/>
              <a:gd name="connsiteX113" fmla="*/ 1613864 w 4032510"/>
              <a:gd name="connsiteY113" fmla="*/ 3829936 h 4080267"/>
              <a:gd name="connsiteX114" fmla="*/ 1715578 w 4032510"/>
              <a:gd name="connsiteY114" fmla="*/ 3806771 h 4080267"/>
              <a:gd name="connsiteX115" fmla="*/ 1764920 w 4032510"/>
              <a:gd name="connsiteY115" fmla="*/ 3824498 h 4080267"/>
              <a:gd name="connsiteX116" fmla="*/ 253945 w 4032510"/>
              <a:gd name="connsiteY116" fmla="*/ 2356870 h 4080267"/>
              <a:gd name="connsiteX117" fmla="*/ 268874 w 4032510"/>
              <a:gd name="connsiteY117" fmla="*/ 2420003 h 4080267"/>
              <a:gd name="connsiteX118" fmla="*/ 180032 w 4032510"/>
              <a:gd name="connsiteY118" fmla="*/ 2486988 h 4080267"/>
              <a:gd name="connsiteX119" fmla="*/ 161067 w 4032510"/>
              <a:gd name="connsiteY119" fmla="*/ 2498016 h 4080267"/>
              <a:gd name="connsiteX120" fmla="*/ 161225 w 4032510"/>
              <a:gd name="connsiteY120" fmla="*/ 2498685 h 4080267"/>
              <a:gd name="connsiteX121" fmla="*/ 182460 w 4032510"/>
              <a:gd name="connsiteY121" fmla="*/ 2499499 h 4080267"/>
              <a:gd name="connsiteX122" fmla="*/ 292675 w 4032510"/>
              <a:gd name="connsiteY122" fmla="*/ 2520650 h 4080267"/>
              <a:gd name="connsiteX123" fmla="*/ 306536 w 4032510"/>
              <a:gd name="connsiteY123" fmla="*/ 2579262 h 4080267"/>
              <a:gd name="connsiteX124" fmla="*/ 119703 w 4032510"/>
              <a:gd name="connsiteY124" fmla="*/ 2533968 h 4080267"/>
              <a:gd name="connsiteX125" fmla="*/ 27096 w 4032510"/>
              <a:gd name="connsiteY125" fmla="*/ 2555868 h 4080267"/>
              <a:gd name="connsiteX126" fmla="*/ 14027 w 4032510"/>
              <a:gd name="connsiteY126" fmla="*/ 2500605 h 4080267"/>
              <a:gd name="connsiteX127" fmla="*/ 105630 w 4032510"/>
              <a:gd name="connsiteY127" fmla="*/ 2478943 h 4080267"/>
              <a:gd name="connsiteX128" fmla="*/ 2422112 w 4032510"/>
              <a:gd name="connsiteY128" fmla="*/ 3378031 h 4080267"/>
              <a:gd name="connsiteX129" fmla="*/ 2415042 w 4032510"/>
              <a:gd name="connsiteY129" fmla="*/ 3380324 h 4080267"/>
              <a:gd name="connsiteX130" fmla="*/ 2413600 w 4032510"/>
              <a:gd name="connsiteY130" fmla="*/ 3381520 h 4080267"/>
              <a:gd name="connsiteX131" fmla="*/ 926003 w 4032510"/>
              <a:gd name="connsiteY131" fmla="*/ 1981127 h 4080267"/>
              <a:gd name="connsiteX132" fmla="*/ 900381 w 4032510"/>
              <a:gd name="connsiteY132" fmla="*/ 2010863 h 4080267"/>
              <a:gd name="connsiteX133" fmla="*/ 2187847 w 4032510"/>
              <a:gd name="connsiteY133" fmla="*/ 3120226 h 4080267"/>
              <a:gd name="connsiteX134" fmla="*/ 2202255 w 4032510"/>
              <a:gd name="connsiteY134" fmla="*/ 3103505 h 4080267"/>
              <a:gd name="connsiteX135" fmla="*/ 2200253 w 4032510"/>
              <a:gd name="connsiteY135" fmla="*/ 3079103 h 4080267"/>
              <a:gd name="connsiteX136" fmla="*/ 935834 w 4032510"/>
              <a:gd name="connsiteY136" fmla="*/ 1989599 h 4080267"/>
              <a:gd name="connsiteX137" fmla="*/ 926003 w 4032510"/>
              <a:gd name="connsiteY137" fmla="*/ 1981127 h 4080267"/>
              <a:gd name="connsiteX138" fmla="*/ 2177778 w 4032510"/>
              <a:gd name="connsiteY138" fmla="*/ 2960234 h 4080267"/>
              <a:gd name="connsiteX139" fmla="*/ 1897309 w 4032510"/>
              <a:gd name="connsiteY139" fmla="*/ 2718631 h 4080267"/>
              <a:gd name="connsiteX140" fmla="*/ 1889743 w 4032510"/>
              <a:gd name="connsiteY140" fmla="*/ 2712663 h 4080267"/>
              <a:gd name="connsiteX141" fmla="*/ 1859657 w 4032510"/>
              <a:gd name="connsiteY141" fmla="*/ 2718899 h 4080267"/>
              <a:gd name="connsiteX142" fmla="*/ 2182279 w 4032510"/>
              <a:gd name="connsiteY142" fmla="*/ 2996891 h 4080267"/>
              <a:gd name="connsiteX143" fmla="*/ 2177778 w 4032510"/>
              <a:gd name="connsiteY143" fmla="*/ 2960234 h 4080267"/>
              <a:gd name="connsiteX144" fmla="*/ 1462465 w 4032510"/>
              <a:gd name="connsiteY144" fmla="*/ 2343875 h 4080267"/>
              <a:gd name="connsiteX145" fmla="*/ 1452985 w 4032510"/>
              <a:gd name="connsiteY145" fmla="*/ 2336462 h 4080267"/>
              <a:gd name="connsiteX146" fmla="*/ 1423549 w 4032510"/>
              <a:gd name="connsiteY146" fmla="*/ 2342433 h 4080267"/>
              <a:gd name="connsiteX147" fmla="*/ 1771272 w 4032510"/>
              <a:gd name="connsiteY147" fmla="*/ 2642054 h 4080267"/>
              <a:gd name="connsiteX148" fmla="*/ 1770809 w 4032510"/>
              <a:gd name="connsiteY148" fmla="*/ 2609838 h 4080267"/>
              <a:gd name="connsiteX149" fmla="*/ 1763652 w 4032510"/>
              <a:gd name="connsiteY149" fmla="*/ 2603396 h 4080267"/>
              <a:gd name="connsiteX150" fmla="*/ 1462465 w 4032510"/>
              <a:gd name="connsiteY150" fmla="*/ 2343875 h 4080267"/>
              <a:gd name="connsiteX151" fmla="*/ 1060991 w 4032510"/>
              <a:gd name="connsiteY151" fmla="*/ 1997939 h 4080267"/>
              <a:gd name="connsiteX152" fmla="*/ 1052472 w 4032510"/>
              <a:gd name="connsiteY152" fmla="*/ 1991285 h 4080267"/>
              <a:gd name="connsiteX153" fmla="*/ 1022280 w 4032510"/>
              <a:gd name="connsiteY153" fmla="*/ 1997155 h 4080267"/>
              <a:gd name="connsiteX154" fmla="*/ 1342968 w 4032510"/>
              <a:gd name="connsiteY154" fmla="*/ 2273480 h 4080267"/>
              <a:gd name="connsiteX155" fmla="*/ 1345268 w 4032510"/>
              <a:gd name="connsiteY155" fmla="*/ 2243921 h 4080267"/>
              <a:gd name="connsiteX156" fmla="*/ 1335785 w 4032510"/>
              <a:gd name="connsiteY156" fmla="*/ 2234719 h 4080267"/>
              <a:gd name="connsiteX157" fmla="*/ 1060991 w 4032510"/>
              <a:gd name="connsiteY157" fmla="*/ 1997939 h 4080267"/>
              <a:gd name="connsiteX158" fmla="*/ 2839058 w 4032510"/>
              <a:gd name="connsiteY158" fmla="*/ 1994956 h 4080267"/>
              <a:gd name="connsiteX159" fmla="*/ 2842412 w 4032510"/>
              <a:gd name="connsiteY159" fmla="*/ 2024714 h 4080267"/>
              <a:gd name="connsiteX160" fmla="*/ 2833646 w 4032510"/>
              <a:gd name="connsiteY160" fmla="*/ 2035784 h 4080267"/>
              <a:gd name="connsiteX161" fmla="*/ 2506133 w 4032510"/>
              <a:gd name="connsiteY161" fmla="*/ 2415876 h 4080267"/>
              <a:gd name="connsiteX162" fmla="*/ 2180104 w 4032510"/>
              <a:gd name="connsiteY162" fmla="*/ 2794086 h 4080267"/>
              <a:gd name="connsiteX163" fmla="*/ 2165277 w 4032510"/>
              <a:gd name="connsiteY163" fmla="*/ 2807218 h 4080267"/>
              <a:gd name="connsiteX164" fmla="*/ 2138695 w 4032510"/>
              <a:gd name="connsiteY164" fmla="*/ 2804173 h 4080267"/>
              <a:gd name="connsiteX165" fmla="*/ 2133403 w 4032510"/>
              <a:gd name="connsiteY165" fmla="*/ 2777967 h 4080267"/>
              <a:gd name="connsiteX166" fmla="*/ 2142360 w 4032510"/>
              <a:gd name="connsiteY166" fmla="*/ 2764314 h 4080267"/>
              <a:gd name="connsiteX167" fmla="*/ 2797351 w 4032510"/>
              <a:gd name="connsiteY167" fmla="*/ 2004166 h 4080267"/>
              <a:gd name="connsiteX168" fmla="*/ 2810400 w 4032510"/>
              <a:gd name="connsiteY168" fmla="*/ 1992526 h 4080267"/>
              <a:gd name="connsiteX169" fmla="*/ 2839058 w 4032510"/>
              <a:gd name="connsiteY169" fmla="*/ 1994956 h 4080267"/>
              <a:gd name="connsiteX170" fmla="*/ 2415334 w 4032510"/>
              <a:gd name="connsiteY170" fmla="*/ 1629781 h 4080267"/>
              <a:gd name="connsiteX171" fmla="*/ 2422420 w 4032510"/>
              <a:gd name="connsiteY171" fmla="*/ 1658632 h 4080267"/>
              <a:gd name="connsiteX172" fmla="*/ 2412763 w 4032510"/>
              <a:gd name="connsiteY172" fmla="*/ 1673262 h 4080267"/>
              <a:gd name="connsiteX173" fmla="*/ 1758695 w 4032510"/>
              <a:gd name="connsiteY173" fmla="*/ 2432418 h 4080267"/>
              <a:gd name="connsiteX174" fmla="*/ 1752303 w 4032510"/>
              <a:gd name="connsiteY174" fmla="*/ 2439348 h 4080267"/>
              <a:gd name="connsiteX175" fmla="*/ 1716716 w 4032510"/>
              <a:gd name="connsiteY175" fmla="*/ 2441049 h 4080267"/>
              <a:gd name="connsiteX176" fmla="*/ 1718138 w 4032510"/>
              <a:gd name="connsiteY176" fmla="*/ 2405992 h 4080267"/>
              <a:gd name="connsiteX177" fmla="*/ 1911526 w 4032510"/>
              <a:gd name="connsiteY177" fmla="*/ 2181557 h 4080267"/>
              <a:gd name="connsiteX178" fmla="*/ 2049423 w 4032510"/>
              <a:gd name="connsiteY178" fmla="*/ 2021522 h 4080267"/>
              <a:gd name="connsiteX179" fmla="*/ 2376092 w 4032510"/>
              <a:gd name="connsiteY179" fmla="*/ 1642488 h 4080267"/>
              <a:gd name="connsiteX180" fmla="*/ 2385617 w 4032510"/>
              <a:gd name="connsiteY180" fmla="*/ 1632004 h 4080267"/>
              <a:gd name="connsiteX181" fmla="*/ 2415334 w 4032510"/>
              <a:gd name="connsiteY181" fmla="*/ 1629781 h 4080267"/>
              <a:gd name="connsiteX182" fmla="*/ 2764987 w 4032510"/>
              <a:gd name="connsiteY182" fmla="*/ 1930995 h 4080267"/>
              <a:gd name="connsiteX183" fmla="*/ 2766810 w 4032510"/>
              <a:gd name="connsiteY183" fmla="*/ 1961634 h 4080267"/>
              <a:gd name="connsiteX184" fmla="*/ 2758551 w 4032510"/>
              <a:gd name="connsiteY184" fmla="*/ 1971627 h 4080267"/>
              <a:gd name="connsiteX185" fmla="*/ 2431928 w 4032510"/>
              <a:gd name="connsiteY185" fmla="*/ 2350769 h 4080267"/>
              <a:gd name="connsiteX186" fmla="*/ 2106760 w 4032510"/>
              <a:gd name="connsiteY186" fmla="*/ 2728141 h 4080267"/>
              <a:gd name="connsiteX187" fmla="*/ 2096528 w 4032510"/>
              <a:gd name="connsiteY187" fmla="*/ 2739527 h 4080267"/>
              <a:gd name="connsiteX188" fmla="*/ 2066975 w 4032510"/>
              <a:gd name="connsiteY188" fmla="*/ 2742374 h 4080267"/>
              <a:gd name="connsiteX189" fmla="*/ 2059078 w 4032510"/>
              <a:gd name="connsiteY189" fmla="*/ 2712755 h 4080267"/>
              <a:gd name="connsiteX190" fmla="*/ 2068459 w 4032510"/>
              <a:gd name="connsiteY190" fmla="*/ 2699260 h 4080267"/>
              <a:gd name="connsiteX191" fmla="*/ 2721124 w 4032510"/>
              <a:gd name="connsiteY191" fmla="*/ 1942057 h 4080267"/>
              <a:gd name="connsiteX192" fmla="*/ 2733455 w 4032510"/>
              <a:gd name="connsiteY192" fmla="*/ 1929456 h 4080267"/>
              <a:gd name="connsiteX193" fmla="*/ 2764987 w 4032510"/>
              <a:gd name="connsiteY193" fmla="*/ 1930995 h 4080267"/>
              <a:gd name="connsiteX194" fmla="*/ 2322093 w 4032510"/>
              <a:gd name="connsiteY194" fmla="*/ 1549368 h 4080267"/>
              <a:gd name="connsiteX195" fmla="*/ 2328709 w 4032510"/>
              <a:gd name="connsiteY195" fmla="*/ 1575340 h 4080267"/>
              <a:gd name="connsiteX196" fmla="*/ 2319989 w 4032510"/>
              <a:gd name="connsiteY196" fmla="*/ 1589129 h 4080267"/>
              <a:gd name="connsiteX197" fmla="*/ 1663038 w 4032510"/>
              <a:gd name="connsiteY197" fmla="*/ 2351712 h 4080267"/>
              <a:gd name="connsiteX198" fmla="*/ 1656646 w 4032510"/>
              <a:gd name="connsiteY198" fmla="*/ 2358641 h 4080267"/>
              <a:gd name="connsiteX199" fmla="*/ 1623972 w 4032510"/>
              <a:gd name="connsiteY199" fmla="*/ 2360791 h 4080267"/>
              <a:gd name="connsiteX200" fmla="*/ 1620788 w 4032510"/>
              <a:gd name="connsiteY200" fmla="*/ 2327332 h 4080267"/>
              <a:gd name="connsiteX201" fmla="*/ 1628307 w 4032510"/>
              <a:gd name="connsiteY201" fmla="*/ 2318280 h 4080267"/>
              <a:gd name="connsiteX202" fmla="*/ 1955684 w 4032510"/>
              <a:gd name="connsiteY202" fmla="*/ 1938344 h 4080267"/>
              <a:gd name="connsiteX203" fmla="*/ 2281578 w 4032510"/>
              <a:gd name="connsiteY203" fmla="*/ 1560292 h 4080267"/>
              <a:gd name="connsiteX204" fmla="*/ 2296443 w 4032510"/>
              <a:gd name="connsiteY204" fmla="*/ 1547196 h 4080267"/>
              <a:gd name="connsiteX205" fmla="*/ 2322093 w 4032510"/>
              <a:gd name="connsiteY205" fmla="*/ 1549368 h 4080267"/>
              <a:gd name="connsiteX206" fmla="*/ 1917188 w 4032510"/>
              <a:gd name="connsiteY206" fmla="*/ 1200407 h 4080267"/>
              <a:gd name="connsiteX207" fmla="*/ 1918970 w 4032510"/>
              <a:gd name="connsiteY207" fmla="*/ 1231011 h 4080267"/>
              <a:gd name="connsiteX208" fmla="*/ 1909228 w 4032510"/>
              <a:gd name="connsiteY208" fmla="*/ 1242888 h 4080267"/>
              <a:gd name="connsiteX209" fmla="*/ 1584842 w 4032510"/>
              <a:gd name="connsiteY209" fmla="*/ 1619352 h 4080267"/>
              <a:gd name="connsiteX210" fmla="*/ 1259667 w 4032510"/>
              <a:gd name="connsiteY210" fmla="*/ 1996651 h 4080267"/>
              <a:gd name="connsiteX211" fmla="*/ 1247624 w 4032510"/>
              <a:gd name="connsiteY211" fmla="*/ 2009568 h 4080267"/>
              <a:gd name="connsiteX212" fmla="*/ 1216869 w 4032510"/>
              <a:gd name="connsiteY212" fmla="*/ 2010143 h 4080267"/>
              <a:gd name="connsiteX213" fmla="*/ 1212128 w 4032510"/>
              <a:gd name="connsiteY213" fmla="*/ 1979877 h 4080267"/>
              <a:gd name="connsiteX214" fmla="*/ 1219790 w 4032510"/>
              <a:gd name="connsiteY214" fmla="*/ 1969436 h 4080267"/>
              <a:gd name="connsiteX215" fmla="*/ 1873230 w 4032510"/>
              <a:gd name="connsiteY215" fmla="*/ 1211251 h 4080267"/>
              <a:gd name="connsiteX216" fmla="*/ 1885602 w 4032510"/>
              <a:gd name="connsiteY216" fmla="*/ 1198685 h 4080267"/>
              <a:gd name="connsiteX217" fmla="*/ 1917188 w 4032510"/>
              <a:gd name="connsiteY217" fmla="*/ 1200407 h 4080267"/>
              <a:gd name="connsiteX218" fmla="*/ 1992649 w 4032510"/>
              <a:gd name="connsiteY218" fmla="*/ 1265360 h 4080267"/>
              <a:gd name="connsiteX219" fmla="*/ 1997460 w 4032510"/>
              <a:gd name="connsiteY219" fmla="*/ 1290739 h 4080267"/>
              <a:gd name="connsiteX220" fmla="*/ 1989372 w 4032510"/>
              <a:gd name="connsiteY220" fmla="*/ 1303629 h 4080267"/>
              <a:gd name="connsiteX221" fmla="*/ 1331288 w 4032510"/>
              <a:gd name="connsiteY221" fmla="*/ 2067365 h 4080267"/>
              <a:gd name="connsiteX222" fmla="*/ 1321720 w 4032510"/>
              <a:gd name="connsiteY222" fmla="*/ 2076025 h 4080267"/>
              <a:gd name="connsiteX223" fmla="*/ 1291177 w 4032510"/>
              <a:gd name="connsiteY223" fmla="*/ 2073828 h 4080267"/>
              <a:gd name="connsiteX224" fmla="*/ 1289415 w 4032510"/>
              <a:gd name="connsiteY224" fmla="*/ 2043036 h 4080267"/>
              <a:gd name="connsiteX225" fmla="*/ 1297716 w 4032510"/>
              <a:gd name="connsiteY225" fmla="*/ 2033078 h 4080267"/>
              <a:gd name="connsiteX226" fmla="*/ 1624447 w 4032510"/>
              <a:gd name="connsiteY226" fmla="*/ 1653891 h 4080267"/>
              <a:gd name="connsiteX227" fmla="*/ 1952080 w 4032510"/>
              <a:gd name="connsiteY227" fmla="*/ 1273902 h 4080267"/>
              <a:gd name="connsiteX228" fmla="*/ 1968296 w 4032510"/>
              <a:gd name="connsiteY228" fmla="*/ 1260868 h 4080267"/>
              <a:gd name="connsiteX229" fmla="*/ 1992649 w 4032510"/>
              <a:gd name="connsiteY229" fmla="*/ 1265360 h 4080267"/>
              <a:gd name="connsiteX230" fmla="*/ 2270662 w 4032510"/>
              <a:gd name="connsiteY230" fmla="*/ 1475915 h 4080267"/>
              <a:gd name="connsiteX231" fmla="*/ 1535781 w 4032510"/>
              <a:gd name="connsiteY231" fmla="*/ 2328779 h 4080267"/>
              <a:gd name="connsiteX232" fmla="*/ 1763877 w 4032510"/>
              <a:gd name="connsiteY232" fmla="*/ 2525321 h 4080267"/>
              <a:gd name="connsiteX233" fmla="*/ 2498758 w 4032510"/>
              <a:gd name="connsiteY233" fmla="*/ 1672457 h 4080267"/>
              <a:gd name="connsiteX234" fmla="*/ 2270662 w 4032510"/>
              <a:gd name="connsiteY234" fmla="*/ 1475915 h 4080267"/>
              <a:gd name="connsiteX235" fmla="*/ 2714680 w 4032510"/>
              <a:gd name="connsiteY235" fmla="*/ 1858441 h 4080267"/>
              <a:gd name="connsiteX236" fmla="*/ 1979628 w 4032510"/>
              <a:gd name="connsiteY236" fmla="*/ 2711501 h 4080267"/>
              <a:gd name="connsiteX237" fmla="*/ 2170252 w 4032510"/>
              <a:gd name="connsiteY237" fmla="*/ 2875755 h 4080267"/>
              <a:gd name="connsiteX238" fmla="*/ 2905303 w 4032510"/>
              <a:gd name="connsiteY238" fmla="*/ 2022694 h 4080267"/>
              <a:gd name="connsiteX239" fmla="*/ 2714680 w 4032510"/>
              <a:gd name="connsiteY239" fmla="*/ 1858441 h 4080267"/>
              <a:gd name="connsiteX240" fmla="*/ 1889388 w 4032510"/>
              <a:gd name="connsiteY240" fmla="*/ 1146217 h 4080267"/>
              <a:gd name="connsiteX241" fmla="*/ 1866686 w 4032510"/>
              <a:gd name="connsiteY241" fmla="*/ 1147958 h 4080267"/>
              <a:gd name="connsiteX242" fmla="*/ 1150080 w 4032510"/>
              <a:gd name="connsiteY242" fmla="*/ 1979530 h 4080267"/>
              <a:gd name="connsiteX243" fmla="*/ 1141892 w 4032510"/>
              <a:gd name="connsiteY243" fmla="*/ 1989929 h 4080267"/>
              <a:gd name="connsiteX244" fmla="*/ 1335779 w 4032510"/>
              <a:gd name="connsiteY244" fmla="*/ 2156995 h 4080267"/>
              <a:gd name="connsiteX245" fmla="*/ 2071476 w 4032510"/>
              <a:gd name="connsiteY245" fmla="*/ 1303185 h 4080267"/>
              <a:gd name="connsiteX246" fmla="*/ 2061121 w 4032510"/>
              <a:gd name="connsiteY246" fmla="*/ 1294262 h 4080267"/>
              <a:gd name="connsiteX247" fmla="*/ 1889388 w 4032510"/>
              <a:gd name="connsiteY247" fmla="*/ 1146217 h 4080267"/>
              <a:gd name="connsiteX248" fmla="*/ 2641132 w 4032510"/>
              <a:gd name="connsiteY248" fmla="*/ 1663749 h 4080267"/>
              <a:gd name="connsiteX249" fmla="*/ 2629743 w 4032510"/>
              <a:gd name="connsiteY249" fmla="*/ 1676886 h 4080267"/>
              <a:gd name="connsiteX250" fmla="*/ 2560768 w 4032510"/>
              <a:gd name="connsiteY250" fmla="*/ 1706580 h 4080267"/>
              <a:gd name="connsiteX251" fmla="*/ 2536026 w 4032510"/>
              <a:gd name="connsiteY251" fmla="*/ 1716391 h 4080267"/>
              <a:gd name="connsiteX252" fmla="*/ 1815850 w 4032510"/>
              <a:gd name="connsiteY252" fmla="*/ 2552512 h 4080267"/>
              <a:gd name="connsiteX253" fmla="*/ 1807941 w 4032510"/>
              <a:gd name="connsiteY253" fmla="*/ 2562671 h 4080267"/>
              <a:gd name="connsiteX254" fmla="*/ 1808393 w 4032510"/>
              <a:gd name="connsiteY254" fmla="*/ 2674588 h 4080267"/>
              <a:gd name="connsiteX255" fmla="*/ 1820642 w 4032510"/>
              <a:gd name="connsiteY255" fmla="*/ 2685143 h 4080267"/>
              <a:gd name="connsiteX256" fmla="*/ 1935287 w 4032510"/>
              <a:gd name="connsiteY256" fmla="*/ 2672194 h 4080267"/>
              <a:gd name="connsiteX257" fmla="*/ 1946636 w 4032510"/>
              <a:gd name="connsiteY257" fmla="*/ 2659022 h 4080267"/>
              <a:gd name="connsiteX258" fmla="*/ 2504400 w 4032510"/>
              <a:gd name="connsiteY258" fmla="*/ 2011629 h 4080267"/>
              <a:gd name="connsiteX259" fmla="*/ 2667513 w 4032510"/>
              <a:gd name="connsiteY259" fmla="*/ 1821922 h 4080267"/>
              <a:gd name="connsiteX260" fmla="*/ 2671538 w 4032510"/>
              <a:gd name="connsiteY260" fmla="*/ 1809104 h 4080267"/>
              <a:gd name="connsiteX261" fmla="*/ 2681487 w 4032510"/>
              <a:gd name="connsiteY261" fmla="*/ 1738239 h 4080267"/>
              <a:gd name="connsiteX262" fmla="*/ 2699193 w 4032510"/>
              <a:gd name="connsiteY262" fmla="*/ 1713778 h 4080267"/>
              <a:gd name="connsiteX263" fmla="*/ 2641132 w 4032510"/>
              <a:gd name="connsiteY263" fmla="*/ 1663749 h 4080267"/>
              <a:gd name="connsiteX264" fmla="*/ 2736923 w 4032510"/>
              <a:gd name="connsiteY264" fmla="*/ 1746013 h 4080267"/>
              <a:gd name="connsiteX265" fmla="*/ 2738870 w 4032510"/>
              <a:gd name="connsiteY265" fmla="*/ 1809262 h 4080267"/>
              <a:gd name="connsiteX266" fmla="*/ 2954349 w 4032510"/>
              <a:gd name="connsiteY266" fmla="*/ 1994863 h 4080267"/>
              <a:gd name="connsiteX267" fmla="*/ 3016472 w 4032510"/>
              <a:gd name="connsiteY267" fmla="*/ 1986891 h 4080267"/>
              <a:gd name="connsiteX268" fmla="*/ 2736923 w 4032510"/>
              <a:gd name="connsiteY268" fmla="*/ 1746013 h 4080267"/>
              <a:gd name="connsiteX269" fmla="*/ 1896179 w 4032510"/>
              <a:gd name="connsiteY269" fmla="*/ 1021575 h 4080267"/>
              <a:gd name="connsiteX270" fmla="*/ 1897551 w 4032510"/>
              <a:gd name="connsiteY270" fmla="*/ 1084190 h 4080267"/>
              <a:gd name="connsiteX271" fmla="*/ 2111141 w 4032510"/>
              <a:gd name="connsiteY271" fmla="*/ 1268233 h 4080267"/>
              <a:gd name="connsiteX272" fmla="*/ 2173795 w 4032510"/>
              <a:gd name="connsiteY272" fmla="*/ 1260786 h 4080267"/>
              <a:gd name="connsiteX273" fmla="*/ 1896179 w 4032510"/>
              <a:gd name="connsiteY273" fmla="*/ 1021575 h 4080267"/>
              <a:gd name="connsiteX274" fmla="*/ 2293082 w 4032510"/>
              <a:gd name="connsiteY274" fmla="*/ 1363366 h 4080267"/>
              <a:gd name="connsiteX275" fmla="*/ 2293102 w 4032510"/>
              <a:gd name="connsiteY275" fmla="*/ 1425022 h 4080267"/>
              <a:gd name="connsiteX276" fmla="*/ 2545091 w 4032510"/>
              <a:gd name="connsiteY276" fmla="*/ 1642152 h 4080267"/>
              <a:gd name="connsiteX277" fmla="*/ 2605429 w 4032510"/>
              <a:gd name="connsiteY277" fmla="*/ 1632504 h 4080267"/>
              <a:gd name="connsiteX278" fmla="*/ 2293082 w 4032510"/>
              <a:gd name="connsiteY278" fmla="*/ 1363366 h 4080267"/>
              <a:gd name="connsiteX279" fmla="*/ 2210321 w 4032510"/>
              <a:gd name="connsiteY279" fmla="*/ 1292054 h 4080267"/>
              <a:gd name="connsiteX280" fmla="*/ 2196954 w 4032510"/>
              <a:gd name="connsiteY280" fmla="*/ 1307404 h 4080267"/>
              <a:gd name="connsiteX281" fmla="*/ 2130670 w 4032510"/>
              <a:gd name="connsiteY281" fmla="*/ 1335361 h 4080267"/>
              <a:gd name="connsiteX282" fmla="*/ 2113437 w 4032510"/>
              <a:gd name="connsiteY282" fmla="*/ 1342159 h 4080267"/>
              <a:gd name="connsiteX283" fmla="*/ 2040322 w 4032510"/>
              <a:gd name="connsiteY283" fmla="*/ 1427176 h 4080267"/>
              <a:gd name="connsiteX284" fmla="*/ 1388377 w 4032510"/>
              <a:gd name="connsiteY284" fmla="*/ 2183625 h 4080267"/>
              <a:gd name="connsiteX285" fmla="*/ 1388567 w 4032510"/>
              <a:gd name="connsiteY285" fmla="*/ 2203855 h 4080267"/>
              <a:gd name="connsiteX286" fmla="*/ 1398849 w 4032510"/>
              <a:gd name="connsiteY286" fmla="*/ 2281225 h 4080267"/>
              <a:gd name="connsiteX287" fmla="*/ 1382153 w 4032510"/>
              <a:gd name="connsiteY287" fmla="*/ 2307038 h 4080267"/>
              <a:gd name="connsiteX288" fmla="*/ 1383809 w 4032510"/>
              <a:gd name="connsiteY288" fmla="*/ 2311146 h 4080267"/>
              <a:gd name="connsiteX289" fmla="*/ 1492732 w 4032510"/>
              <a:gd name="connsiteY289" fmla="*/ 2291067 h 4080267"/>
              <a:gd name="connsiteX290" fmla="*/ 1504558 w 4032510"/>
              <a:gd name="connsiteY290" fmla="*/ 2277343 h 4080267"/>
              <a:gd name="connsiteX291" fmla="*/ 2164136 w 4032510"/>
              <a:gd name="connsiteY291" fmla="*/ 1511872 h 4080267"/>
              <a:gd name="connsiteX292" fmla="*/ 2225537 w 4032510"/>
              <a:gd name="connsiteY292" fmla="*/ 1440125 h 4080267"/>
              <a:gd name="connsiteX293" fmla="*/ 2228658 w 4032510"/>
              <a:gd name="connsiteY293" fmla="*/ 1427215 h 4080267"/>
              <a:gd name="connsiteX294" fmla="*/ 2230929 w 4032510"/>
              <a:gd name="connsiteY294" fmla="*/ 1371862 h 4080267"/>
              <a:gd name="connsiteX295" fmla="*/ 2256133 w 4032510"/>
              <a:gd name="connsiteY295" fmla="*/ 1331529 h 4080267"/>
              <a:gd name="connsiteX296" fmla="*/ 2210321 w 4032510"/>
              <a:gd name="connsiteY296" fmla="*/ 1292054 h 4080267"/>
              <a:gd name="connsiteX297" fmla="*/ 1310214 w 4032510"/>
              <a:gd name="connsiteY297" fmla="*/ 336351 h 4080267"/>
              <a:gd name="connsiteX298" fmla="*/ 1390925 w 4032510"/>
              <a:gd name="connsiteY298" fmla="*/ 465092 h 4080267"/>
              <a:gd name="connsiteX299" fmla="*/ 1360375 w 4032510"/>
              <a:gd name="connsiteY299" fmla="*/ 624995 h 4080267"/>
              <a:gd name="connsiteX300" fmla="*/ 1207988 w 4032510"/>
              <a:gd name="connsiteY300" fmla="*/ 583435 h 4080267"/>
              <a:gd name="connsiteX301" fmla="*/ 1125632 w 4032510"/>
              <a:gd name="connsiteY301" fmla="*/ 452070 h 4080267"/>
              <a:gd name="connsiteX302" fmla="*/ 1173892 w 4032510"/>
              <a:gd name="connsiteY302" fmla="*/ 421814 h 4080267"/>
              <a:gd name="connsiteX303" fmla="*/ 1256431 w 4032510"/>
              <a:gd name="connsiteY303" fmla="*/ 553471 h 4080267"/>
              <a:gd name="connsiteX304" fmla="*/ 1336274 w 4032510"/>
              <a:gd name="connsiteY304" fmla="*/ 582018 h 4080267"/>
              <a:gd name="connsiteX305" fmla="*/ 1345920 w 4032510"/>
              <a:gd name="connsiteY305" fmla="*/ 500212 h 4080267"/>
              <a:gd name="connsiteX306" fmla="*/ 1262101 w 4032510"/>
              <a:gd name="connsiteY306" fmla="*/ 366515 h 4080267"/>
              <a:gd name="connsiteX307" fmla="*/ 1990246 w 4032510"/>
              <a:gd name="connsiteY307" fmla="*/ 887474 h 4080267"/>
              <a:gd name="connsiteX308" fmla="*/ 1972170 w 4032510"/>
              <a:gd name="connsiteY308" fmla="*/ 888734 h 4080267"/>
              <a:gd name="connsiteX309" fmla="*/ 1929174 w 4032510"/>
              <a:gd name="connsiteY309" fmla="*/ 938958 h 4080267"/>
              <a:gd name="connsiteX310" fmla="*/ 1915581 w 4032510"/>
              <a:gd name="connsiteY310" fmla="*/ 954733 h 4080267"/>
              <a:gd name="connsiteX311" fmla="*/ 3074112 w 4032510"/>
              <a:gd name="connsiteY311" fmla="*/ 1952997 h 4080267"/>
              <a:gd name="connsiteX312" fmla="*/ 3139085 w 4032510"/>
              <a:gd name="connsiteY312" fmla="*/ 1877593 h 4080267"/>
              <a:gd name="connsiteX313" fmla="*/ 3122242 w 4032510"/>
              <a:gd name="connsiteY313" fmla="*/ 1863081 h 4080267"/>
              <a:gd name="connsiteX314" fmla="*/ 2161058 w 4032510"/>
              <a:gd name="connsiteY314" fmla="*/ 1034794 h 4080267"/>
              <a:gd name="connsiteX315" fmla="*/ 1990246 w 4032510"/>
              <a:gd name="connsiteY315" fmla="*/ 887474 h 4080267"/>
              <a:gd name="connsiteX316" fmla="*/ 3801332 w 4032510"/>
              <a:gd name="connsiteY316" fmla="*/ 2406586 h 4080267"/>
              <a:gd name="connsiteX317" fmla="*/ 3747748 w 4032510"/>
              <a:gd name="connsiteY317" fmla="*/ 2548406 h 4080267"/>
              <a:gd name="connsiteX318" fmla="*/ 3704284 w 4032510"/>
              <a:gd name="connsiteY318" fmla="*/ 2531984 h 4080267"/>
              <a:gd name="connsiteX319" fmla="*/ 3737797 w 4032510"/>
              <a:gd name="connsiteY319" fmla="*/ 2443286 h 4080267"/>
              <a:gd name="connsiteX320" fmla="*/ 3679041 w 4032510"/>
              <a:gd name="connsiteY320" fmla="*/ 2421086 h 4080267"/>
              <a:gd name="connsiteX321" fmla="*/ 3647901 w 4032510"/>
              <a:gd name="connsiteY321" fmla="*/ 2503505 h 4080267"/>
              <a:gd name="connsiteX322" fmla="*/ 3604598 w 4032510"/>
              <a:gd name="connsiteY322" fmla="*/ 2487144 h 4080267"/>
              <a:gd name="connsiteX323" fmla="*/ 3635739 w 4032510"/>
              <a:gd name="connsiteY323" fmla="*/ 2404726 h 4080267"/>
              <a:gd name="connsiteX324" fmla="*/ 3575372 w 4032510"/>
              <a:gd name="connsiteY324" fmla="*/ 2381917 h 4080267"/>
              <a:gd name="connsiteX325" fmla="*/ 3539670 w 4032510"/>
              <a:gd name="connsiteY325" fmla="*/ 2476410 h 4080267"/>
              <a:gd name="connsiteX326" fmla="*/ 3496207 w 4032510"/>
              <a:gd name="connsiteY326" fmla="*/ 2459988 h 4080267"/>
              <a:gd name="connsiteX327" fmla="*/ 3551981 w 4032510"/>
              <a:gd name="connsiteY327" fmla="*/ 2312374 h 4080267"/>
              <a:gd name="connsiteX328" fmla="*/ 2715192 w 4032510"/>
              <a:gd name="connsiteY328" fmla="*/ 1203318 h 4080267"/>
              <a:gd name="connsiteX329" fmla="*/ 2700031 w 4032510"/>
              <a:gd name="connsiteY329" fmla="*/ 1191010 h 4080267"/>
              <a:gd name="connsiteX330" fmla="*/ 2261513 w 4032510"/>
              <a:gd name="connsiteY330" fmla="*/ 1007351 h 4080267"/>
              <a:gd name="connsiteX331" fmla="*/ 2189987 w 4032510"/>
              <a:gd name="connsiteY331" fmla="*/ 977673 h 4080267"/>
              <a:gd name="connsiteX332" fmla="*/ 2189195 w 4032510"/>
              <a:gd name="connsiteY332" fmla="*/ 979327 h 4080267"/>
              <a:gd name="connsiteX333" fmla="*/ 3005440 w 4032510"/>
              <a:gd name="connsiteY333" fmla="*/ 1682656 h 4080267"/>
              <a:gd name="connsiteX334" fmla="*/ 3002713 w 4032510"/>
              <a:gd name="connsiteY334" fmla="*/ 1674740 h 4080267"/>
              <a:gd name="connsiteX335" fmla="*/ 2715192 w 4032510"/>
              <a:gd name="connsiteY335" fmla="*/ 1203318 h 4080267"/>
              <a:gd name="connsiteX336" fmla="*/ 2751116 w 4032510"/>
              <a:gd name="connsiteY336" fmla="*/ 1134494 h 4080267"/>
              <a:gd name="connsiteX337" fmla="*/ 2021176 w 4032510"/>
              <a:gd name="connsiteY337" fmla="*/ 829741 h 4080267"/>
              <a:gd name="connsiteX338" fmla="*/ 2012957 w 4032510"/>
              <a:gd name="connsiteY338" fmla="*/ 828362 h 4080267"/>
              <a:gd name="connsiteX339" fmla="*/ 2074303 w 4032510"/>
              <a:gd name="connsiteY339" fmla="*/ 881016 h 4080267"/>
              <a:gd name="connsiteX340" fmla="*/ 2092548 w 4032510"/>
              <a:gd name="connsiteY340" fmla="*/ 892271 h 4080267"/>
              <a:gd name="connsiteX341" fmla="*/ 2723859 w 4032510"/>
              <a:gd name="connsiteY341" fmla="*/ 1156430 h 4080267"/>
              <a:gd name="connsiteX342" fmla="*/ 2746902 w 4032510"/>
              <a:gd name="connsiteY342" fmla="*/ 1175805 h 4080267"/>
              <a:gd name="connsiteX343" fmla="*/ 3105535 w 4032510"/>
              <a:gd name="connsiteY343" fmla="*/ 1764162 h 4080267"/>
              <a:gd name="connsiteX344" fmla="*/ 3115133 w 4032510"/>
              <a:gd name="connsiteY344" fmla="*/ 1777793 h 4080267"/>
              <a:gd name="connsiteX345" fmla="*/ 3179828 w 4032510"/>
              <a:gd name="connsiteY345" fmla="*/ 1833812 h 4080267"/>
              <a:gd name="connsiteX346" fmla="*/ 3181534 w 4032510"/>
              <a:gd name="connsiteY346" fmla="*/ 1832810 h 4080267"/>
              <a:gd name="connsiteX347" fmla="*/ 3177763 w 4032510"/>
              <a:gd name="connsiteY347" fmla="*/ 1825780 h 4080267"/>
              <a:gd name="connsiteX348" fmla="*/ 3092104 w 4032510"/>
              <a:gd name="connsiteY348" fmla="*/ 1684009 h 4080267"/>
              <a:gd name="connsiteX349" fmla="*/ 2764818 w 4032510"/>
              <a:gd name="connsiteY349" fmla="*/ 1146783 h 4080267"/>
              <a:gd name="connsiteX350" fmla="*/ 2751116 w 4032510"/>
              <a:gd name="connsiteY350" fmla="*/ 1134494 h 4080267"/>
              <a:gd name="connsiteX351" fmla="*/ 1675839 w 4032510"/>
              <a:gd name="connsiteY351" fmla="*/ 207335 h 4080267"/>
              <a:gd name="connsiteX352" fmla="*/ 1746623 w 4032510"/>
              <a:gd name="connsiteY352" fmla="*/ 464321 h 4080267"/>
              <a:gd name="connsiteX353" fmla="*/ 1690547 w 4032510"/>
              <a:gd name="connsiteY353" fmla="*/ 479767 h 4080267"/>
              <a:gd name="connsiteX354" fmla="*/ 1535926 w 4032510"/>
              <a:gd name="connsiteY354" fmla="*/ 343507 h 4080267"/>
              <a:gd name="connsiteX355" fmla="*/ 1517892 w 4032510"/>
              <a:gd name="connsiteY355" fmla="*/ 325985 h 4080267"/>
              <a:gd name="connsiteX356" fmla="*/ 1517063 w 4032510"/>
              <a:gd name="connsiteY356" fmla="*/ 326213 h 4080267"/>
              <a:gd name="connsiteX357" fmla="*/ 1529842 w 4032510"/>
              <a:gd name="connsiteY357" fmla="*/ 366780 h 4080267"/>
              <a:gd name="connsiteX358" fmla="*/ 1570101 w 4032510"/>
              <a:gd name="connsiteY358" fmla="*/ 512942 h 4080267"/>
              <a:gd name="connsiteX359" fmla="*/ 1518173 w 4032510"/>
              <a:gd name="connsiteY359" fmla="*/ 527245 h 4080267"/>
              <a:gd name="connsiteX360" fmla="*/ 1447389 w 4032510"/>
              <a:gd name="connsiteY360" fmla="*/ 270259 h 4080267"/>
              <a:gd name="connsiteX361" fmla="*/ 1507115 w 4032510"/>
              <a:gd name="connsiteY361" fmla="*/ 253808 h 4080267"/>
              <a:gd name="connsiteX362" fmla="*/ 1656475 w 4032510"/>
              <a:gd name="connsiteY362" fmla="*/ 386520 h 4080267"/>
              <a:gd name="connsiteX363" fmla="*/ 1674870 w 4032510"/>
              <a:gd name="connsiteY363" fmla="*/ 403407 h 4080267"/>
              <a:gd name="connsiteX364" fmla="*/ 1675699 w 4032510"/>
              <a:gd name="connsiteY364" fmla="*/ 403179 h 4080267"/>
              <a:gd name="connsiteX365" fmla="*/ 1664261 w 4032510"/>
              <a:gd name="connsiteY365" fmla="*/ 368132 h 4080267"/>
              <a:gd name="connsiteX366" fmla="*/ 1623912 w 4032510"/>
              <a:gd name="connsiteY366" fmla="*/ 221638 h 4080267"/>
              <a:gd name="connsiteX367" fmla="*/ 2785075 w 4032510"/>
              <a:gd name="connsiteY367" fmla="*/ 1082943 h 4080267"/>
              <a:gd name="connsiteX368" fmla="*/ 2810437 w 4032510"/>
              <a:gd name="connsiteY368" fmla="*/ 1105004 h 4080267"/>
              <a:gd name="connsiteX369" fmla="*/ 3137552 w 4032510"/>
              <a:gd name="connsiteY369" fmla="*/ 1642428 h 4080267"/>
              <a:gd name="connsiteX370" fmla="*/ 3267821 w 4032510"/>
              <a:gd name="connsiteY370" fmla="*/ 1856927 h 4080267"/>
              <a:gd name="connsiteX371" fmla="*/ 3255617 w 4032510"/>
              <a:gd name="connsiteY371" fmla="*/ 1894719 h 4080267"/>
              <a:gd name="connsiteX372" fmla="*/ 3217254 w 4032510"/>
              <a:gd name="connsiteY372" fmla="*/ 1910315 h 4080267"/>
              <a:gd name="connsiteX373" fmla="*/ 3192092 w 4032510"/>
              <a:gd name="connsiteY373" fmla="*/ 1912548 h 4080267"/>
              <a:gd name="connsiteX374" fmla="*/ 3180863 w 4032510"/>
              <a:gd name="connsiteY374" fmla="*/ 1917921 h 4080267"/>
              <a:gd name="connsiteX375" fmla="*/ 3099711 w 4032510"/>
              <a:gd name="connsiteY375" fmla="*/ 2011612 h 4080267"/>
              <a:gd name="connsiteX376" fmla="*/ 3057112 w 4032510"/>
              <a:gd name="connsiteY376" fmla="*/ 2022184 h 4080267"/>
              <a:gd name="connsiteX377" fmla="*/ 3046623 w 4032510"/>
              <a:gd name="connsiteY377" fmla="*/ 2025721 h 4080267"/>
              <a:gd name="connsiteX378" fmla="*/ 3016178 w 4032510"/>
              <a:gd name="connsiteY378" fmla="*/ 2051437 h 4080267"/>
              <a:gd name="connsiteX379" fmla="*/ 2965023 w 4032510"/>
              <a:gd name="connsiteY379" fmla="*/ 2059310 h 4080267"/>
              <a:gd name="connsiteX380" fmla="*/ 2944412 w 4032510"/>
              <a:gd name="connsiteY380" fmla="*/ 2065876 h 4080267"/>
              <a:gd name="connsiteX381" fmla="*/ 2714139 w 4032510"/>
              <a:gd name="connsiteY381" fmla="*/ 2333362 h 4080267"/>
              <a:gd name="connsiteX382" fmla="*/ 2222530 w 4032510"/>
              <a:gd name="connsiteY382" fmla="*/ 2903897 h 4080267"/>
              <a:gd name="connsiteX383" fmla="*/ 2214171 w 4032510"/>
              <a:gd name="connsiteY383" fmla="*/ 2913598 h 4080267"/>
              <a:gd name="connsiteX384" fmla="*/ 2247279 w 4032510"/>
              <a:gd name="connsiteY384" fmla="*/ 2970506 h 4080267"/>
              <a:gd name="connsiteX385" fmla="*/ 2221191 w 4032510"/>
              <a:gd name="connsiteY385" fmla="*/ 3031176 h 4080267"/>
              <a:gd name="connsiteX386" fmla="*/ 2245809 w 4032510"/>
              <a:gd name="connsiteY386" fmla="*/ 3052388 h 4080267"/>
              <a:gd name="connsiteX387" fmla="*/ 2250164 w 4032510"/>
              <a:gd name="connsiteY387" fmla="*/ 3097852 h 4080267"/>
              <a:gd name="connsiteX388" fmla="*/ 2204601 w 4032510"/>
              <a:gd name="connsiteY388" fmla="*/ 3150811 h 4080267"/>
              <a:gd name="connsiteX389" fmla="*/ 2152663 w 4032510"/>
              <a:gd name="connsiteY389" fmla="*/ 3154296 h 4080267"/>
              <a:gd name="connsiteX390" fmla="*/ 2039292 w 4032510"/>
              <a:gd name="connsiteY390" fmla="*/ 3056747 h 4080267"/>
              <a:gd name="connsiteX391" fmla="*/ 873428 w 4032510"/>
              <a:gd name="connsiteY391" fmla="*/ 2052165 h 4080267"/>
              <a:gd name="connsiteX392" fmla="*/ 864526 w 4032510"/>
              <a:gd name="connsiteY392" fmla="*/ 2044082 h 4080267"/>
              <a:gd name="connsiteX393" fmla="*/ 862444 w 4032510"/>
              <a:gd name="connsiteY393" fmla="*/ 1998995 h 4080267"/>
              <a:gd name="connsiteX394" fmla="*/ 911003 w 4032510"/>
              <a:gd name="connsiteY394" fmla="*/ 1942640 h 4080267"/>
              <a:gd name="connsiteX395" fmla="*/ 954379 w 4032510"/>
              <a:gd name="connsiteY395" fmla="*/ 1939884 h 4080267"/>
              <a:gd name="connsiteX396" fmla="*/ 982083 w 4032510"/>
              <a:gd name="connsiteY396" fmla="*/ 1963138 h 4080267"/>
              <a:gd name="connsiteX397" fmla="*/ 984308 w 4032510"/>
              <a:gd name="connsiteY397" fmla="*/ 1963817 h 4080267"/>
              <a:gd name="connsiteX398" fmla="*/ 1099578 w 4032510"/>
              <a:gd name="connsiteY398" fmla="*/ 1951201 h 4080267"/>
              <a:gd name="connsiteX399" fmla="*/ 1108379 w 4032510"/>
              <a:gd name="connsiteY399" fmla="*/ 1940987 h 4080267"/>
              <a:gd name="connsiteX400" fmla="*/ 1829755 w 4032510"/>
              <a:gd name="connsiteY400" fmla="*/ 1104042 h 4080267"/>
              <a:gd name="connsiteX401" fmla="*/ 1832501 w 4032510"/>
              <a:gd name="connsiteY401" fmla="*/ 1083662 h 4080267"/>
              <a:gd name="connsiteX402" fmla="*/ 1840452 w 4032510"/>
              <a:gd name="connsiteY402" fmla="*/ 1011695 h 4080267"/>
              <a:gd name="connsiteX403" fmla="*/ 1856407 w 4032510"/>
              <a:gd name="connsiteY403" fmla="*/ 989023 h 4080267"/>
              <a:gd name="connsiteX404" fmla="*/ 1849510 w 4032510"/>
              <a:gd name="connsiteY404" fmla="*/ 980813 h 4080267"/>
              <a:gd name="connsiteX405" fmla="*/ 1851542 w 4032510"/>
              <a:gd name="connsiteY405" fmla="*/ 941951 h 4080267"/>
              <a:gd name="connsiteX406" fmla="*/ 1933234 w 4032510"/>
              <a:gd name="connsiteY406" fmla="*/ 847144 h 4080267"/>
              <a:gd name="connsiteX407" fmla="*/ 1935790 w 4032510"/>
              <a:gd name="connsiteY407" fmla="*/ 828045 h 4080267"/>
              <a:gd name="connsiteX408" fmla="*/ 1933704 w 4032510"/>
              <a:gd name="connsiteY408" fmla="*/ 808793 h 4080267"/>
              <a:gd name="connsiteX409" fmla="*/ 1944148 w 4032510"/>
              <a:gd name="connsiteY409" fmla="*/ 762613 h 4080267"/>
              <a:gd name="connsiteX410" fmla="*/ 1975791 w 4032510"/>
              <a:gd name="connsiteY410" fmla="*/ 746586 h 4080267"/>
              <a:gd name="connsiteX411" fmla="*/ 2182019 w 4032510"/>
              <a:gd name="connsiteY411" fmla="*/ 832272 h 4080267"/>
              <a:gd name="connsiteX412" fmla="*/ 2785075 w 4032510"/>
              <a:gd name="connsiteY412" fmla="*/ 1082943 h 4080267"/>
              <a:gd name="connsiteX413" fmla="*/ 3862648 w 4032510"/>
              <a:gd name="connsiteY413" fmla="*/ 1961331 h 4080267"/>
              <a:gd name="connsiteX414" fmla="*/ 3856030 w 4032510"/>
              <a:gd name="connsiteY414" fmla="*/ 2043665 h 4080267"/>
              <a:gd name="connsiteX415" fmla="*/ 3690874 w 4032510"/>
              <a:gd name="connsiteY415" fmla="*/ 2088049 h 4080267"/>
              <a:gd name="connsiteX416" fmla="*/ 3652694 w 4032510"/>
              <a:gd name="connsiteY416" fmla="*/ 2094821 h 4080267"/>
              <a:gd name="connsiteX417" fmla="*/ 3652597 w 4032510"/>
              <a:gd name="connsiteY417" fmla="*/ 2096021 h 4080267"/>
              <a:gd name="connsiteX418" fmla="*/ 3689451 w 4032510"/>
              <a:gd name="connsiteY418" fmla="*/ 2110032 h 4080267"/>
              <a:gd name="connsiteX419" fmla="*/ 3845040 w 4032510"/>
              <a:gd name="connsiteY419" fmla="*/ 2180373 h 4080267"/>
              <a:gd name="connsiteX420" fmla="*/ 3838601 w 4032510"/>
              <a:gd name="connsiteY420" fmla="*/ 2260478 h 4080267"/>
              <a:gd name="connsiteX421" fmla="*/ 3572902 w 4032510"/>
              <a:gd name="connsiteY421" fmla="*/ 2239119 h 4080267"/>
              <a:gd name="connsiteX422" fmla="*/ 3577397 w 4032510"/>
              <a:gd name="connsiteY422" fmla="*/ 2183200 h 4080267"/>
              <a:gd name="connsiteX423" fmla="*/ 3738635 w 4032510"/>
              <a:gd name="connsiteY423" fmla="*/ 2196161 h 4080267"/>
              <a:gd name="connsiteX424" fmla="*/ 3794546 w 4032510"/>
              <a:gd name="connsiteY424" fmla="*/ 2202901 h 4080267"/>
              <a:gd name="connsiteX425" fmla="*/ 3794656 w 4032510"/>
              <a:gd name="connsiteY425" fmla="*/ 2201528 h 4080267"/>
              <a:gd name="connsiteX426" fmla="*/ 3761183 w 4032510"/>
              <a:gd name="connsiteY426" fmla="*/ 2190551 h 4080267"/>
              <a:gd name="connsiteX427" fmla="*/ 3583257 w 4032510"/>
              <a:gd name="connsiteY427" fmla="*/ 2110301 h 4080267"/>
              <a:gd name="connsiteX428" fmla="*/ 3586884 w 4032510"/>
              <a:gd name="connsiteY428" fmla="*/ 2065188 h 4080267"/>
              <a:gd name="connsiteX429" fmla="*/ 3773698 w 4032510"/>
              <a:gd name="connsiteY429" fmla="*/ 2013395 h 4080267"/>
              <a:gd name="connsiteX430" fmla="*/ 3810223 w 4032510"/>
              <a:gd name="connsiteY430" fmla="*/ 2007872 h 4080267"/>
              <a:gd name="connsiteX431" fmla="*/ 3810348 w 4032510"/>
              <a:gd name="connsiteY431" fmla="*/ 2006328 h 4080267"/>
              <a:gd name="connsiteX432" fmla="*/ 3743100 w 4032510"/>
              <a:gd name="connsiteY432" fmla="*/ 2003167 h 4080267"/>
              <a:gd name="connsiteX433" fmla="*/ 3592841 w 4032510"/>
              <a:gd name="connsiteY433" fmla="*/ 1991087 h 4080267"/>
              <a:gd name="connsiteX434" fmla="*/ 3596950 w 4032510"/>
              <a:gd name="connsiteY434" fmla="*/ 1939972 h 4080267"/>
              <a:gd name="connsiteX435" fmla="*/ 1862065 w 4032510"/>
              <a:gd name="connsiteY435" fmla="*/ 186164 h 4080267"/>
              <a:gd name="connsiteX436" fmla="*/ 1881824 w 4032510"/>
              <a:gd name="connsiteY436" fmla="*/ 451986 h 4080267"/>
              <a:gd name="connsiteX437" fmla="*/ 1825192 w 4032510"/>
              <a:gd name="connsiteY437" fmla="*/ 456196 h 4080267"/>
              <a:gd name="connsiteX438" fmla="*/ 1805435 w 4032510"/>
              <a:gd name="connsiteY438" fmla="*/ 190373 h 4080267"/>
              <a:gd name="connsiteX439" fmla="*/ 3778136 w 4032510"/>
              <a:gd name="connsiteY439" fmla="*/ 1720641 h 4080267"/>
              <a:gd name="connsiteX440" fmla="*/ 3755123 w 4032510"/>
              <a:gd name="connsiteY440" fmla="*/ 1720202 h 4080267"/>
              <a:gd name="connsiteX441" fmla="*/ 3658024 w 4032510"/>
              <a:gd name="connsiteY441" fmla="*/ 1707306 h 4080267"/>
              <a:gd name="connsiteX442" fmla="*/ 3671038 w 4032510"/>
              <a:gd name="connsiteY442" fmla="*/ 1777174 h 4080267"/>
              <a:gd name="connsiteX443" fmla="*/ 3756337 w 4032510"/>
              <a:gd name="connsiteY443" fmla="*/ 1730478 h 4080267"/>
              <a:gd name="connsiteX444" fmla="*/ 3778419 w 4032510"/>
              <a:gd name="connsiteY444" fmla="*/ 1722164 h 4080267"/>
              <a:gd name="connsiteX445" fmla="*/ 2925392 w 4032510"/>
              <a:gd name="connsiteY445" fmla="*/ 961165 h 4080267"/>
              <a:gd name="connsiteX446" fmla="*/ 1278954 w 4032510"/>
              <a:gd name="connsiteY446" fmla="*/ 834244 h 4080267"/>
              <a:gd name="connsiteX447" fmla="*/ 1240296 w 4032510"/>
              <a:gd name="connsiteY447" fmla="*/ 861142 h 4080267"/>
              <a:gd name="connsiteX448" fmla="*/ 1205622 w 4032510"/>
              <a:gd name="connsiteY448" fmla="*/ 924274 h 4080267"/>
              <a:gd name="connsiteX449" fmla="*/ 1018899 w 4032510"/>
              <a:gd name="connsiteY449" fmla="*/ 1098311 h 4080267"/>
              <a:gd name="connsiteX450" fmla="*/ 963536 w 4032510"/>
              <a:gd name="connsiteY450" fmla="*/ 1127784 h 4080267"/>
              <a:gd name="connsiteX451" fmla="*/ 915971 w 4032510"/>
              <a:gd name="connsiteY451" fmla="*/ 1165269 h 4080267"/>
              <a:gd name="connsiteX452" fmla="*/ 873665 w 4032510"/>
              <a:gd name="connsiteY452" fmla="*/ 1219693 h 4080267"/>
              <a:gd name="connsiteX453" fmla="*/ 846202 w 4032510"/>
              <a:gd name="connsiteY453" fmla="*/ 1263520 h 4080267"/>
              <a:gd name="connsiteX454" fmla="*/ 897254 w 4032510"/>
              <a:gd name="connsiteY454" fmla="*/ 1222093 h 4080267"/>
              <a:gd name="connsiteX455" fmla="*/ 1124139 w 4032510"/>
              <a:gd name="connsiteY455" fmla="*/ 1157203 h 4080267"/>
              <a:gd name="connsiteX456" fmla="*/ 963429 w 4032510"/>
              <a:gd name="connsiteY456" fmla="*/ 1286591 h 4080267"/>
              <a:gd name="connsiteX457" fmla="*/ 832101 w 4032510"/>
              <a:gd name="connsiteY457" fmla="*/ 1319438 h 4080267"/>
              <a:gd name="connsiteX458" fmla="*/ 809091 w 4032510"/>
              <a:gd name="connsiteY458" fmla="*/ 1326873 h 4080267"/>
              <a:gd name="connsiteX459" fmla="*/ 804259 w 4032510"/>
              <a:gd name="connsiteY459" fmla="*/ 1330452 h 4080267"/>
              <a:gd name="connsiteX460" fmla="*/ 799385 w 4032510"/>
              <a:gd name="connsiteY460" fmla="*/ 1338230 h 4080267"/>
              <a:gd name="connsiteX461" fmla="*/ 738258 w 4032510"/>
              <a:gd name="connsiteY461" fmla="*/ 1461746 h 4080267"/>
              <a:gd name="connsiteX462" fmla="*/ 729914 w 4032510"/>
              <a:gd name="connsiteY462" fmla="*/ 1483890 h 4080267"/>
              <a:gd name="connsiteX463" fmla="*/ 756934 w 4032510"/>
              <a:gd name="connsiteY463" fmla="*/ 1457483 h 4080267"/>
              <a:gd name="connsiteX464" fmla="*/ 970364 w 4032510"/>
              <a:gd name="connsiteY464" fmla="*/ 1367726 h 4080267"/>
              <a:gd name="connsiteX465" fmla="*/ 762981 w 4032510"/>
              <a:gd name="connsiteY465" fmla="*/ 1569763 h 4080267"/>
              <a:gd name="connsiteX466" fmla="*/ 715927 w 4032510"/>
              <a:gd name="connsiteY466" fmla="*/ 1590209 h 4080267"/>
              <a:gd name="connsiteX467" fmla="*/ 687412 w 4032510"/>
              <a:gd name="connsiteY467" fmla="*/ 1599679 h 4080267"/>
              <a:gd name="connsiteX468" fmla="*/ 655169 w 4032510"/>
              <a:gd name="connsiteY468" fmla="*/ 1719767 h 4080267"/>
              <a:gd name="connsiteX469" fmla="*/ 645185 w 4032510"/>
              <a:gd name="connsiteY469" fmla="*/ 1779613 h 4080267"/>
              <a:gd name="connsiteX470" fmla="*/ 656625 w 4032510"/>
              <a:gd name="connsiteY470" fmla="*/ 1757810 h 4080267"/>
              <a:gd name="connsiteX471" fmla="*/ 846564 w 4032510"/>
              <a:gd name="connsiteY471" fmla="*/ 1605065 h 4080267"/>
              <a:gd name="connsiteX472" fmla="*/ 794843 w 4032510"/>
              <a:gd name="connsiteY472" fmla="*/ 1732013 h 4080267"/>
              <a:gd name="connsiteX473" fmla="*/ 720504 w 4032510"/>
              <a:gd name="connsiteY473" fmla="*/ 1827842 h 4080267"/>
              <a:gd name="connsiteX474" fmla="*/ 629850 w 4032510"/>
              <a:gd name="connsiteY474" fmla="*/ 1898655 h 4080267"/>
              <a:gd name="connsiteX475" fmla="*/ 623811 w 4032510"/>
              <a:gd name="connsiteY475" fmla="*/ 1985858 h 4080267"/>
              <a:gd name="connsiteX476" fmla="*/ 626005 w 4032510"/>
              <a:gd name="connsiteY476" fmla="*/ 2068771 h 4080267"/>
              <a:gd name="connsiteX477" fmla="*/ 633407 w 4032510"/>
              <a:gd name="connsiteY477" fmla="*/ 2047508 h 4080267"/>
              <a:gd name="connsiteX478" fmla="*/ 780453 w 4032510"/>
              <a:gd name="connsiteY478" fmla="*/ 1867717 h 4080267"/>
              <a:gd name="connsiteX479" fmla="*/ 750804 w 4032510"/>
              <a:gd name="connsiteY479" fmla="*/ 2049413 h 4080267"/>
              <a:gd name="connsiteX480" fmla="*/ 639963 w 4032510"/>
              <a:gd name="connsiteY480" fmla="*/ 2187151 h 4080267"/>
              <a:gd name="connsiteX481" fmla="*/ 636347 w 4032510"/>
              <a:gd name="connsiteY481" fmla="*/ 2192937 h 4080267"/>
              <a:gd name="connsiteX482" fmla="*/ 643595 w 4032510"/>
              <a:gd name="connsiteY482" fmla="*/ 2252120 h 4080267"/>
              <a:gd name="connsiteX483" fmla="*/ 672041 w 4032510"/>
              <a:gd name="connsiteY483" fmla="*/ 2380841 h 4080267"/>
              <a:gd name="connsiteX484" fmla="*/ 679527 w 4032510"/>
              <a:gd name="connsiteY484" fmla="*/ 2327949 h 4080267"/>
              <a:gd name="connsiteX485" fmla="*/ 793919 w 4032510"/>
              <a:gd name="connsiteY485" fmla="*/ 2126362 h 4080267"/>
              <a:gd name="connsiteX486" fmla="*/ 805950 w 4032510"/>
              <a:gd name="connsiteY486" fmla="*/ 2263886 h 4080267"/>
              <a:gd name="connsiteX487" fmla="*/ 716191 w 4032510"/>
              <a:gd name="connsiteY487" fmla="*/ 2471660 h 4080267"/>
              <a:gd name="connsiteX488" fmla="*/ 707810 w 4032510"/>
              <a:gd name="connsiteY488" fmla="*/ 2490575 h 4080267"/>
              <a:gd name="connsiteX489" fmla="*/ 707828 w 4032510"/>
              <a:gd name="connsiteY489" fmla="*/ 2491816 h 4080267"/>
              <a:gd name="connsiteX490" fmla="*/ 713938 w 4032510"/>
              <a:gd name="connsiteY490" fmla="*/ 2510653 h 4080267"/>
              <a:gd name="connsiteX491" fmla="*/ 767884 w 4032510"/>
              <a:gd name="connsiteY491" fmla="*/ 2634553 h 4080267"/>
              <a:gd name="connsiteX492" fmla="*/ 781384 w 4032510"/>
              <a:gd name="connsiteY492" fmla="*/ 2658760 h 4080267"/>
              <a:gd name="connsiteX493" fmla="*/ 778946 w 4032510"/>
              <a:gd name="connsiteY493" fmla="*/ 2591425 h 4080267"/>
              <a:gd name="connsiteX494" fmla="*/ 853822 w 4032510"/>
              <a:gd name="connsiteY494" fmla="*/ 2376476 h 4080267"/>
              <a:gd name="connsiteX495" fmla="*/ 849434 w 4032510"/>
              <a:gd name="connsiteY495" fmla="*/ 2716461 h 4080267"/>
              <a:gd name="connsiteX496" fmla="*/ 838418 w 4032510"/>
              <a:gd name="connsiteY496" fmla="*/ 2752050 h 4080267"/>
              <a:gd name="connsiteX497" fmla="*/ 844769 w 4032510"/>
              <a:gd name="connsiteY497" fmla="*/ 2768678 h 4080267"/>
              <a:gd name="connsiteX498" fmla="*/ 912962 w 4032510"/>
              <a:gd name="connsiteY498" fmla="*/ 2866685 h 4080267"/>
              <a:gd name="connsiteX499" fmla="*/ 950782 w 4032510"/>
              <a:gd name="connsiteY499" fmla="*/ 2910854 h 4080267"/>
              <a:gd name="connsiteX500" fmla="*/ 936685 w 4032510"/>
              <a:gd name="connsiteY500" fmla="*/ 2848492 h 4080267"/>
              <a:gd name="connsiteX501" fmla="*/ 971514 w 4032510"/>
              <a:gd name="connsiteY501" fmla="*/ 2616503 h 4080267"/>
              <a:gd name="connsiteX502" fmla="*/ 1040043 w 4032510"/>
              <a:gd name="connsiteY502" fmla="*/ 2759583 h 4080267"/>
              <a:gd name="connsiteX503" fmla="*/ 1024435 w 4032510"/>
              <a:gd name="connsiteY503" fmla="*/ 2969644 h 4080267"/>
              <a:gd name="connsiteX504" fmla="*/ 1021187 w 4032510"/>
              <a:gd name="connsiteY504" fmla="*/ 2984141 h 4080267"/>
              <a:gd name="connsiteX505" fmla="*/ 1022204 w 4032510"/>
              <a:gd name="connsiteY505" fmla="*/ 2990353 h 4080267"/>
              <a:gd name="connsiteX506" fmla="*/ 1107129 w 4032510"/>
              <a:gd name="connsiteY506" fmla="*/ 3071343 h 4080267"/>
              <a:gd name="connsiteX507" fmla="*/ 1199752 w 4032510"/>
              <a:gd name="connsiteY507" fmla="*/ 3143343 h 4080267"/>
              <a:gd name="connsiteX508" fmla="*/ 1209853 w 4032510"/>
              <a:gd name="connsiteY508" fmla="*/ 3143289 h 4080267"/>
              <a:gd name="connsiteX509" fmla="*/ 1230092 w 4032510"/>
              <a:gd name="connsiteY509" fmla="*/ 3136008 h 4080267"/>
              <a:gd name="connsiteX510" fmla="*/ 1580869 w 4032510"/>
              <a:gd name="connsiteY510" fmla="*/ 3141931 h 4080267"/>
              <a:gd name="connsiteX511" fmla="*/ 1371636 w 4032510"/>
              <a:gd name="connsiteY511" fmla="*/ 3215534 h 4080267"/>
              <a:gd name="connsiteX512" fmla="*/ 1310806 w 4032510"/>
              <a:gd name="connsiteY512" fmla="*/ 3215940 h 4080267"/>
              <a:gd name="connsiteX513" fmla="*/ 1338236 w 4032510"/>
              <a:gd name="connsiteY513" fmla="*/ 3233129 h 4080267"/>
              <a:gd name="connsiteX514" fmla="*/ 1444200 w 4032510"/>
              <a:gd name="connsiteY514" fmla="*/ 3285569 h 4080267"/>
              <a:gd name="connsiteX515" fmla="*/ 1459456 w 4032510"/>
              <a:gd name="connsiteY515" fmla="*/ 3290133 h 4080267"/>
              <a:gd name="connsiteX516" fmla="*/ 1510712 w 4032510"/>
              <a:gd name="connsiteY516" fmla="*/ 3269134 h 4080267"/>
              <a:gd name="connsiteX517" fmla="*/ 1841125 w 4032510"/>
              <a:gd name="connsiteY517" fmla="*/ 3224488 h 4080267"/>
              <a:gd name="connsiteX518" fmla="*/ 1563426 w 4032510"/>
              <a:gd name="connsiteY518" fmla="*/ 3332421 h 4080267"/>
              <a:gd name="connsiteX519" fmla="*/ 1563416 w 4032510"/>
              <a:gd name="connsiteY519" fmla="*/ 3332565 h 4080267"/>
              <a:gd name="connsiteX520" fmla="*/ 1589261 w 4032510"/>
              <a:gd name="connsiteY520" fmla="*/ 3342304 h 4080267"/>
              <a:gd name="connsiteX521" fmla="*/ 1719774 w 4032510"/>
              <a:gd name="connsiteY521" fmla="*/ 3377345 h 4080267"/>
              <a:gd name="connsiteX522" fmla="*/ 1755019 w 4032510"/>
              <a:gd name="connsiteY522" fmla="*/ 3383225 h 4080267"/>
              <a:gd name="connsiteX523" fmla="*/ 1769341 w 4032510"/>
              <a:gd name="connsiteY523" fmla="*/ 3371359 h 4080267"/>
              <a:gd name="connsiteX524" fmla="*/ 2026497 w 4032510"/>
              <a:gd name="connsiteY524" fmla="*/ 3241905 h 4080267"/>
              <a:gd name="connsiteX525" fmla="*/ 2096337 w 4032510"/>
              <a:gd name="connsiteY525" fmla="*/ 3244296 h 4080267"/>
              <a:gd name="connsiteX526" fmla="*/ 1914641 w 4032510"/>
              <a:gd name="connsiteY526" fmla="*/ 3391373 h 4080267"/>
              <a:gd name="connsiteX527" fmla="*/ 1879287 w 4032510"/>
              <a:gd name="connsiteY527" fmla="*/ 3401323 h 4080267"/>
              <a:gd name="connsiteX528" fmla="*/ 1985865 w 4032510"/>
              <a:gd name="connsiteY528" fmla="*/ 3408704 h 4080267"/>
              <a:gd name="connsiteX529" fmla="*/ 2056446 w 4032510"/>
              <a:gd name="connsiteY529" fmla="*/ 3406836 h 4080267"/>
              <a:gd name="connsiteX530" fmla="*/ 2066303 w 4032510"/>
              <a:gd name="connsiteY530" fmla="*/ 3396338 h 4080267"/>
              <a:gd name="connsiteX531" fmla="*/ 2353306 w 4032510"/>
              <a:gd name="connsiteY531" fmla="*/ 3225944 h 4080267"/>
              <a:gd name="connsiteX532" fmla="*/ 2200775 w 4032510"/>
              <a:gd name="connsiteY532" fmla="*/ 3394182 h 4080267"/>
              <a:gd name="connsiteX533" fmla="*/ 2198369 w 4032510"/>
              <a:gd name="connsiteY533" fmla="*/ 3395503 h 4080267"/>
              <a:gd name="connsiteX534" fmla="*/ 2252126 w 4032510"/>
              <a:gd name="connsiteY534" fmla="*/ 3388919 h 4080267"/>
              <a:gd name="connsiteX535" fmla="*/ 2346886 w 4032510"/>
              <a:gd name="connsiteY535" fmla="*/ 3367979 h 4080267"/>
              <a:gd name="connsiteX536" fmla="*/ 2385610 w 4032510"/>
              <a:gd name="connsiteY536" fmla="*/ 3295317 h 4080267"/>
              <a:gd name="connsiteX537" fmla="*/ 2583195 w 4032510"/>
              <a:gd name="connsiteY537" fmla="*/ 3132754 h 4080267"/>
              <a:gd name="connsiteX538" fmla="*/ 2597677 w 4032510"/>
              <a:gd name="connsiteY538" fmla="*/ 3128968 h 4080267"/>
              <a:gd name="connsiteX539" fmla="*/ 2516063 w 4032510"/>
              <a:gd name="connsiteY539" fmla="*/ 3291709 h 4080267"/>
              <a:gd name="connsiteX540" fmla="*/ 2475354 w 4032510"/>
              <a:gd name="connsiteY540" fmla="*/ 3330028 h 4080267"/>
              <a:gd name="connsiteX541" fmla="*/ 2510660 w 4032510"/>
              <a:gd name="connsiteY541" fmla="*/ 3318577 h 4080267"/>
              <a:gd name="connsiteX542" fmla="*/ 2631567 w 4032510"/>
              <a:gd name="connsiteY542" fmla="*/ 3265933 h 4080267"/>
              <a:gd name="connsiteX543" fmla="*/ 2652515 w 4032510"/>
              <a:gd name="connsiteY543" fmla="*/ 3175289 h 4080267"/>
              <a:gd name="connsiteX544" fmla="*/ 2817512 w 4032510"/>
              <a:gd name="connsiteY544" fmla="*/ 2956022 h 4080267"/>
              <a:gd name="connsiteX545" fmla="*/ 2746251 w 4032510"/>
              <a:gd name="connsiteY545" fmla="*/ 3184792 h 4080267"/>
              <a:gd name="connsiteX546" fmla="*/ 2720320 w 4032510"/>
              <a:gd name="connsiteY546" fmla="*/ 3216805 h 4080267"/>
              <a:gd name="connsiteX547" fmla="*/ 2753567 w 4032510"/>
              <a:gd name="connsiteY547" fmla="*/ 3198264 h 4080267"/>
              <a:gd name="connsiteX548" fmla="*/ 2866692 w 4032510"/>
              <a:gd name="connsiteY548" fmla="*/ 3119553 h 4080267"/>
              <a:gd name="connsiteX549" fmla="*/ 2870861 w 4032510"/>
              <a:gd name="connsiteY549" fmla="*/ 3115983 h 4080267"/>
              <a:gd name="connsiteX550" fmla="*/ 2881111 w 4032510"/>
              <a:gd name="connsiteY550" fmla="*/ 3092843 h 4080267"/>
              <a:gd name="connsiteX551" fmla="*/ 2885107 w 4032510"/>
              <a:gd name="connsiteY551" fmla="*/ 3037183 h 4080267"/>
              <a:gd name="connsiteX552" fmla="*/ 3000602 w 4032510"/>
              <a:gd name="connsiteY552" fmla="*/ 2776301 h 4080267"/>
              <a:gd name="connsiteX553" fmla="*/ 2983398 w 4032510"/>
              <a:gd name="connsiteY553" fmla="*/ 2997244 h 4080267"/>
              <a:gd name="connsiteX554" fmla="*/ 2966427 w 4032510"/>
              <a:gd name="connsiteY554" fmla="*/ 3034153 h 4080267"/>
              <a:gd name="connsiteX555" fmla="*/ 2972949 w 4032510"/>
              <a:gd name="connsiteY555" fmla="*/ 3028569 h 4080267"/>
              <a:gd name="connsiteX556" fmla="*/ 3034218 w 4032510"/>
              <a:gd name="connsiteY556" fmla="*/ 2964322 h 4080267"/>
              <a:gd name="connsiteX557" fmla="*/ 3041892 w 4032510"/>
              <a:gd name="connsiteY557" fmla="*/ 2953913 h 4080267"/>
              <a:gd name="connsiteX558" fmla="*/ 3076637 w 4032510"/>
              <a:gd name="connsiteY558" fmla="*/ 2860546 h 4080267"/>
              <a:gd name="connsiteX559" fmla="*/ 3217351 w 4032510"/>
              <a:gd name="connsiteY559" fmla="*/ 2657619 h 4080267"/>
              <a:gd name="connsiteX560" fmla="*/ 3273624 w 4032510"/>
              <a:gd name="connsiteY560" fmla="*/ 2612465 h 4080267"/>
              <a:gd name="connsiteX561" fmla="*/ 3294263 w 4032510"/>
              <a:gd name="connsiteY561" fmla="*/ 2570762 h 4080267"/>
              <a:gd name="connsiteX562" fmla="*/ 2925392 w 4032510"/>
              <a:gd name="connsiteY562" fmla="*/ 961165 h 4080267"/>
              <a:gd name="connsiteX563" fmla="*/ 2944495 w 4032510"/>
              <a:gd name="connsiteY563" fmla="*/ 938995 h 4080267"/>
              <a:gd name="connsiteX564" fmla="*/ 3321117 w 4032510"/>
              <a:gd name="connsiteY564" fmla="*/ 2582414 h 4080267"/>
              <a:gd name="connsiteX565" fmla="*/ 3284336 w 4032510"/>
              <a:gd name="connsiteY565" fmla="*/ 2656735 h 4080267"/>
              <a:gd name="connsiteX566" fmla="*/ 3281221 w 4032510"/>
              <a:gd name="connsiteY566" fmla="*/ 2670299 h 4080267"/>
              <a:gd name="connsiteX567" fmla="*/ 3262582 w 4032510"/>
              <a:gd name="connsiteY567" fmla="*/ 2728751 h 4080267"/>
              <a:gd name="connsiteX568" fmla="*/ 3131384 w 4032510"/>
              <a:gd name="connsiteY568" fmla="*/ 2917711 h 4080267"/>
              <a:gd name="connsiteX569" fmla="*/ 3073306 w 4032510"/>
              <a:gd name="connsiteY569" fmla="*/ 2965684 h 4080267"/>
              <a:gd name="connsiteX570" fmla="*/ 3018051 w 4032510"/>
              <a:gd name="connsiteY570" fmla="*/ 3023624 h 4080267"/>
              <a:gd name="connsiteX571" fmla="*/ 2985396 w 4032510"/>
              <a:gd name="connsiteY571" fmla="*/ 3064579 h 4080267"/>
              <a:gd name="connsiteX572" fmla="*/ 3232048 w 4032510"/>
              <a:gd name="connsiteY572" fmla="*/ 2995197 h 4080267"/>
              <a:gd name="connsiteX573" fmla="*/ 2913968 w 4032510"/>
              <a:gd name="connsiteY573" fmla="*/ 3156434 h 4080267"/>
              <a:gd name="connsiteX574" fmla="*/ 2886540 w 4032510"/>
              <a:gd name="connsiteY574" fmla="*/ 3158304 h 4080267"/>
              <a:gd name="connsiteX575" fmla="*/ 2750557 w 4032510"/>
              <a:gd name="connsiteY575" fmla="*/ 3256757 h 4080267"/>
              <a:gd name="connsiteX576" fmla="*/ 3018669 w 4032510"/>
              <a:gd name="connsiteY576" fmla="*/ 3267474 h 4080267"/>
              <a:gd name="connsiteX577" fmla="*/ 2905986 w 4032510"/>
              <a:gd name="connsiteY577" fmla="*/ 3330064 h 4080267"/>
              <a:gd name="connsiteX578" fmla="*/ 2659354 w 4032510"/>
              <a:gd name="connsiteY578" fmla="*/ 3328861 h 4080267"/>
              <a:gd name="connsiteX579" fmla="*/ 2628976 w 4032510"/>
              <a:gd name="connsiteY579" fmla="*/ 3324494 h 4080267"/>
              <a:gd name="connsiteX580" fmla="*/ 2437154 w 4032510"/>
              <a:gd name="connsiteY580" fmla="*/ 3399967 h 4080267"/>
              <a:gd name="connsiteX581" fmla="*/ 2713113 w 4032510"/>
              <a:gd name="connsiteY581" fmla="*/ 3451699 h 4080267"/>
              <a:gd name="connsiteX582" fmla="*/ 2355215 w 4032510"/>
              <a:gd name="connsiteY582" fmla="*/ 3438776 h 4080267"/>
              <a:gd name="connsiteX583" fmla="*/ 2317135 w 4032510"/>
              <a:gd name="connsiteY583" fmla="*/ 3427528 h 4080267"/>
              <a:gd name="connsiteX584" fmla="*/ 2120289 w 4032510"/>
              <a:gd name="connsiteY584" fmla="*/ 3458011 h 4080267"/>
              <a:gd name="connsiteX585" fmla="*/ 2373929 w 4032510"/>
              <a:gd name="connsiteY585" fmla="*/ 3578485 h 4080267"/>
              <a:gd name="connsiteX586" fmla="*/ 2207403 w 4032510"/>
              <a:gd name="connsiteY586" fmla="*/ 3584700 h 4080267"/>
              <a:gd name="connsiteX587" fmla="*/ 2040722 w 4032510"/>
              <a:gd name="connsiteY587" fmla="*/ 3471387 h 4080267"/>
              <a:gd name="connsiteX588" fmla="*/ 2021826 w 4032510"/>
              <a:gd name="connsiteY588" fmla="*/ 3459295 h 4080267"/>
              <a:gd name="connsiteX589" fmla="*/ 1830909 w 4032510"/>
              <a:gd name="connsiteY589" fmla="*/ 3442153 h 4080267"/>
              <a:gd name="connsiteX590" fmla="*/ 1944674 w 4032510"/>
              <a:gd name="connsiteY590" fmla="*/ 3511594 h 4080267"/>
              <a:gd name="connsiteX591" fmla="*/ 2035886 w 4032510"/>
              <a:gd name="connsiteY591" fmla="*/ 3612244 h 4080267"/>
              <a:gd name="connsiteX592" fmla="*/ 1748640 w 4032510"/>
              <a:gd name="connsiteY592" fmla="*/ 3457267 h 4080267"/>
              <a:gd name="connsiteX593" fmla="*/ 1686431 w 4032510"/>
              <a:gd name="connsiteY593" fmla="*/ 3407238 h 4080267"/>
              <a:gd name="connsiteX594" fmla="*/ 1515436 w 4032510"/>
              <a:gd name="connsiteY594" fmla="*/ 3355634 h 4080267"/>
              <a:gd name="connsiteX595" fmla="*/ 1703579 w 4032510"/>
              <a:gd name="connsiteY595" fmla="*/ 3597346 h 4080267"/>
              <a:gd name="connsiteX596" fmla="*/ 1447070 w 4032510"/>
              <a:gd name="connsiteY596" fmla="*/ 3347613 h 4080267"/>
              <a:gd name="connsiteX597" fmla="*/ 1437896 w 4032510"/>
              <a:gd name="connsiteY597" fmla="*/ 3321719 h 4080267"/>
              <a:gd name="connsiteX598" fmla="*/ 1266653 w 4032510"/>
              <a:gd name="connsiteY598" fmla="*/ 3238482 h 4080267"/>
              <a:gd name="connsiteX599" fmla="*/ 1387018 w 4032510"/>
              <a:gd name="connsiteY599" fmla="*/ 3502990 h 4080267"/>
              <a:gd name="connsiteX600" fmla="*/ 1174345 w 4032510"/>
              <a:gd name="connsiteY600" fmla="*/ 3214144 h 4080267"/>
              <a:gd name="connsiteX601" fmla="*/ 1130568 w 4032510"/>
              <a:gd name="connsiteY601" fmla="*/ 3159665 h 4080267"/>
              <a:gd name="connsiteX602" fmla="*/ 1146676 w 4032510"/>
              <a:gd name="connsiteY602" fmla="*/ 3285177 h 4080267"/>
              <a:gd name="connsiteX603" fmla="*/ 1142947 w 4032510"/>
              <a:gd name="connsiteY603" fmla="*/ 3327307 h 4080267"/>
              <a:gd name="connsiteX604" fmla="*/ 1097336 w 4032510"/>
              <a:gd name="connsiteY604" fmla="*/ 3279996 h 4080267"/>
              <a:gd name="connsiteX605" fmla="*/ 1070684 w 4032510"/>
              <a:gd name="connsiteY605" fmla="*/ 3152300 h 4080267"/>
              <a:gd name="connsiteX606" fmla="*/ 1038316 w 4032510"/>
              <a:gd name="connsiteY606" fmla="*/ 3124902 h 4080267"/>
              <a:gd name="connsiteX607" fmla="*/ 904549 w 4032510"/>
              <a:gd name="connsiteY607" fmla="*/ 3115357 h 4080267"/>
              <a:gd name="connsiteX608" fmla="*/ 854080 w 4032510"/>
              <a:gd name="connsiteY608" fmla="*/ 3080125 h 4080267"/>
              <a:gd name="connsiteX609" fmla="*/ 1033961 w 4032510"/>
              <a:gd name="connsiteY609" fmla="*/ 3072973 h 4080267"/>
              <a:gd name="connsiteX610" fmla="*/ 955903 w 4032510"/>
              <a:gd name="connsiteY610" fmla="*/ 3025797 h 4080267"/>
              <a:gd name="connsiteX611" fmla="*/ 787203 w 4032510"/>
              <a:gd name="connsiteY611" fmla="*/ 2996871 h 4080267"/>
              <a:gd name="connsiteX612" fmla="*/ 639063 w 4032510"/>
              <a:gd name="connsiteY612" fmla="*/ 2865404 h 4080267"/>
              <a:gd name="connsiteX613" fmla="*/ 926373 w 4032510"/>
              <a:gd name="connsiteY613" fmla="*/ 2943304 h 4080267"/>
              <a:gd name="connsiteX614" fmla="*/ 889812 w 4032510"/>
              <a:gd name="connsiteY614" fmla="*/ 2895291 h 4080267"/>
              <a:gd name="connsiteX615" fmla="*/ 852391 w 4032510"/>
              <a:gd name="connsiteY615" fmla="*/ 2841976 h 4080267"/>
              <a:gd name="connsiteX616" fmla="*/ 818807 w 4032510"/>
              <a:gd name="connsiteY616" fmla="*/ 2790367 h 4080267"/>
              <a:gd name="connsiteX617" fmla="*/ 793035 w 4032510"/>
              <a:gd name="connsiteY617" fmla="*/ 2777154 h 4080267"/>
              <a:gd name="connsiteX618" fmla="*/ 584513 w 4032510"/>
              <a:gd name="connsiteY618" fmla="*/ 2684961 h 4080267"/>
              <a:gd name="connsiteX619" fmla="*/ 495153 w 4032510"/>
              <a:gd name="connsiteY619" fmla="*/ 2564099 h 4080267"/>
              <a:gd name="connsiteX620" fmla="*/ 651206 w 4032510"/>
              <a:gd name="connsiteY620" fmla="*/ 2613300 h 4080267"/>
              <a:gd name="connsiteX621" fmla="*/ 767600 w 4032510"/>
              <a:gd name="connsiteY621" fmla="*/ 2712730 h 4080267"/>
              <a:gd name="connsiteX622" fmla="*/ 680340 w 4032510"/>
              <a:gd name="connsiteY622" fmla="*/ 2521105 h 4080267"/>
              <a:gd name="connsiteX623" fmla="*/ 653339 w 4032510"/>
              <a:gd name="connsiteY623" fmla="*/ 2510160 h 4080267"/>
              <a:gd name="connsiteX624" fmla="*/ 438844 w 4032510"/>
              <a:gd name="connsiteY624" fmla="*/ 2236870 h 4080267"/>
              <a:gd name="connsiteX625" fmla="*/ 632049 w 4032510"/>
              <a:gd name="connsiteY625" fmla="*/ 2397803 h 4080267"/>
              <a:gd name="connsiteX626" fmla="*/ 611148 w 4032510"/>
              <a:gd name="connsiteY626" fmla="*/ 2310054 h 4080267"/>
              <a:gd name="connsiteX627" fmla="*/ 530970 w 4032510"/>
              <a:gd name="connsiteY627" fmla="*/ 2179237 h 4080267"/>
              <a:gd name="connsiteX628" fmla="*/ 417023 w 4032510"/>
              <a:gd name="connsiteY628" fmla="*/ 1936402 h 4080267"/>
              <a:gd name="connsiteX629" fmla="*/ 421600 w 4032510"/>
              <a:gd name="connsiteY629" fmla="*/ 1895248 h 4080267"/>
              <a:gd name="connsiteX630" fmla="*/ 574795 w 4032510"/>
              <a:gd name="connsiteY630" fmla="*/ 2116334 h 4080267"/>
              <a:gd name="connsiteX631" fmla="*/ 577388 w 4032510"/>
              <a:gd name="connsiteY631" fmla="*/ 1915636 h 4080267"/>
              <a:gd name="connsiteX632" fmla="*/ 564780 w 4032510"/>
              <a:gd name="connsiteY632" fmla="*/ 1895408 h 4080267"/>
              <a:gd name="connsiteX633" fmla="*/ 479728 w 4032510"/>
              <a:gd name="connsiteY633" fmla="*/ 1614137 h 4080267"/>
              <a:gd name="connsiteX634" fmla="*/ 494312 w 4032510"/>
              <a:gd name="connsiteY634" fmla="*/ 1553391 h 4080267"/>
              <a:gd name="connsiteX635" fmla="*/ 499533 w 4032510"/>
              <a:gd name="connsiteY635" fmla="*/ 1548032 h 4080267"/>
              <a:gd name="connsiteX636" fmla="*/ 595596 w 4032510"/>
              <a:gd name="connsiteY636" fmla="*/ 1785441 h 4080267"/>
              <a:gd name="connsiteX637" fmla="*/ 609994 w 4032510"/>
              <a:gd name="connsiteY637" fmla="*/ 1710488 h 4080267"/>
              <a:gd name="connsiteX638" fmla="*/ 600017 w 4032510"/>
              <a:gd name="connsiteY638" fmla="*/ 1509679 h 4080267"/>
              <a:gd name="connsiteX639" fmla="*/ 641711 w 4032510"/>
              <a:gd name="connsiteY639" fmla="*/ 1218102 h 4080267"/>
              <a:gd name="connsiteX640" fmla="*/ 683694 w 4032510"/>
              <a:gd name="connsiteY640" fmla="*/ 1490971 h 4080267"/>
              <a:gd name="connsiteX641" fmla="*/ 765509 w 4032510"/>
              <a:gd name="connsiteY641" fmla="*/ 1334139 h 4080267"/>
              <a:gd name="connsiteX642" fmla="*/ 765551 w 4032510"/>
              <a:gd name="connsiteY642" fmla="*/ 1310149 h 4080267"/>
              <a:gd name="connsiteX643" fmla="*/ 785849 w 4032510"/>
              <a:gd name="connsiteY643" fmla="*/ 1077144 h 4080267"/>
              <a:gd name="connsiteX644" fmla="*/ 863987 w 4032510"/>
              <a:gd name="connsiteY644" fmla="*/ 959160 h 4080267"/>
              <a:gd name="connsiteX645" fmla="*/ 879687 w 4032510"/>
              <a:gd name="connsiteY645" fmla="*/ 963201 h 4080267"/>
              <a:gd name="connsiteX646" fmla="*/ 879253 w 4032510"/>
              <a:gd name="connsiteY646" fmla="*/ 1087889 h 4080267"/>
              <a:gd name="connsiteX647" fmla="*/ 866841 w 4032510"/>
              <a:gd name="connsiteY647" fmla="*/ 1149844 h 4080267"/>
              <a:gd name="connsiteX648" fmla="*/ 858364 w 4032510"/>
              <a:gd name="connsiteY648" fmla="*/ 1191754 h 4080267"/>
              <a:gd name="connsiteX649" fmla="*/ 939002 w 4032510"/>
              <a:gd name="connsiteY649" fmla="*/ 1088019 h 4080267"/>
              <a:gd name="connsiteX650" fmla="*/ 949832 w 4032510"/>
              <a:gd name="connsiteY650" fmla="*/ 1076662 h 4080267"/>
              <a:gd name="connsiteX651" fmla="*/ 967910 w 4032510"/>
              <a:gd name="connsiteY651" fmla="*/ 1046896 h 4080267"/>
              <a:gd name="connsiteX652" fmla="*/ 1138788 w 4032510"/>
              <a:gd name="connsiteY652" fmla="*/ 884832 h 4080267"/>
              <a:gd name="connsiteX653" fmla="*/ 1182762 w 4032510"/>
              <a:gd name="connsiteY653" fmla="*/ 865557 h 4080267"/>
              <a:gd name="connsiteX654" fmla="*/ 1263462 w 4032510"/>
              <a:gd name="connsiteY654" fmla="*/ 809407 h 4080267"/>
              <a:gd name="connsiteX655" fmla="*/ 2944495 w 4032510"/>
              <a:gd name="connsiteY655" fmla="*/ 938995 h 4080267"/>
              <a:gd name="connsiteX656" fmla="*/ 3817601 w 4032510"/>
              <a:gd name="connsiteY656" fmla="*/ 1681607 h 4080267"/>
              <a:gd name="connsiteX657" fmla="*/ 3829828 w 4032510"/>
              <a:gd name="connsiteY657" fmla="*/ 1747247 h 4080267"/>
              <a:gd name="connsiteX658" fmla="*/ 3585299 w 4032510"/>
              <a:gd name="connsiteY658" fmla="*/ 1890118 h 4080267"/>
              <a:gd name="connsiteX659" fmla="*/ 3573956 w 4032510"/>
              <a:gd name="connsiteY659" fmla="*/ 1829216 h 4080267"/>
              <a:gd name="connsiteX660" fmla="*/ 3630357 w 4032510"/>
              <a:gd name="connsiteY660" fmla="*/ 1798405 h 4080267"/>
              <a:gd name="connsiteX661" fmla="*/ 3612615 w 4032510"/>
              <a:gd name="connsiteY661" fmla="*/ 1703161 h 4080267"/>
              <a:gd name="connsiteX662" fmla="*/ 3548966 w 4032510"/>
              <a:gd name="connsiteY662" fmla="*/ 1695062 h 4080267"/>
              <a:gd name="connsiteX663" fmla="*/ 3537685 w 4032510"/>
              <a:gd name="connsiteY663" fmla="*/ 1634498 h 4080267"/>
              <a:gd name="connsiteX664" fmla="*/ 2203546 w 4032510"/>
              <a:gd name="connsiteY664" fmla="*/ 196086 h 4080267"/>
              <a:gd name="connsiteX665" fmla="*/ 2089089 w 4032510"/>
              <a:gd name="connsiteY665" fmla="*/ 454006 h 4080267"/>
              <a:gd name="connsiteX666" fmla="*/ 2025125 w 4032510"/>
              <a:gd name="connsiteY666" fmla="*/ 448661 h 4080267"/>
              <a:gd name="connsiteX667" fmla="*/ 1956264 w 4032510"/>
              <a:gd name="connsiteY667" fmla="*/ 175421 h 4080267"/>
              <a:gd name="connsiteX668" fmla="*/ 2017313 w 4032510"/>
              <a:gd name="connsiteY668" fmla="*/ 180522 h 4080267"/>
              <a:gd name="connsiteX669" fmla="*/ 2059069 w 4032510"/>
              <a:gd name="connsiteY669" fmla="*/ 373099 h 4080267"/>
              <a:gd name="connsiteX670" fmla="*/ 2062193 w 4032510"/>
              <a:gd name="connsiteY670" fmla="*/ 399781 h 4080267"/>
              <a:gd name="connsiteX671" fmla="*/ 2063221 w 4032510"/>
              <a:gd name="connsiteY671" fmla="*/ 399867 h 4080267"/>
              <a:gd name="connsiteX672" fmla="*/ 2071301 w 4032510"/>
              <a:gd name="connsiteY672" fmla="*/ 373431 h 4080267"/>
              <a:gd name="connsiteX673" fmla="*/ 2144384 w 4032510"/>
              <a:gd name="connsiteY673" fmla="*/ 191142 h 4080267"/>
              <a:gd name="connsiteX674" fmla="*/ 2444574 w 4032510"/>
              <a:gd name="connsiteY674" fmla="*/ 249785 h 4080267"/>
              <a:gd name="connsiteX675" fmla="*/ 2432940 w 4032510"/>
              <a:gd name="connsiteY675" fmla="*/ 294767 h 4080267"/>
              <a:gd name="connsiteX676" fmla="*/ 2341143 w 4032510"/>
              <a:gd name="connsiteY676" fmla="*/ 271025 h 4080267"/>
              <a:gd name="connsiteX677" fmla="*/ 2325416 w 4032510"/>
              <a:gd name="connsiteY677" fmla="*/ 331835 h 4080267"/>
              <a:gd name="connsiteX678" fmla="*/ 2410715 w 4032510"/>
              <a:gd name="connsiteY678" fmla="*/ 353896 h 4080267"/>
              <a:gd name="connsiteX679" fmla="*/ 2399124 w 4032510"/>
              <a:gd name="connsiteY679" fmla="*/ 398711 h 4080267"/>
              <a:gd name="connsiteX680" fmla="*/ 2313825 w 4032510"/>
              <a:gd name="connsiteY680" fmla="*/ 376650 h 4080267"/>
              <a:gd name="connsiteX681" fmla="*/ 2297666 w 4032510"/>
              <a:gd name="connsiteY681" fmla="*/ 439125 h 4080267"/>
              <a:gd name="connsiteX682" fmla="*/ 2395460 w 4032510"/>
              <a:gd name="connsiteY682" fmla="*/ 464419 h 4080267"/>
              <a:gd name="connsiteX683" fmla="*/ 2383827 w 4032510"/>
              <a:gd name="connsiteY683" fmla="*/ 509401 h 4080267"/>
              <a:gd name="connsiteX684" fmla="*/ 2231054 w 4032510"/>
              <a:gd name="connsiteY684" fmla="*/ 469888 h 4080267"/>
              <a:gd name="connsiteX685" fmla="*/ 2297799 w 4032510"/>
              <a:gd name="connsiteY685" fmla="*/ 211824 h 4080267"/>
              <a:gd name="connsiteX686" fmla="*/ 3674535 w 4032510"/>
              <a:gd name="connsiteY686" fmla="*/ 1268719 h 4080267"/>
              <a:gd name="connsiteX687" fmla="*/ 3698238 w 4032510"/>
              <a:gd name="connsiteY687" fmla="*/ 1325956 h 4080267"/>
              <a:gd name="connsiteX688" fmla="*/ 3584990 w 4032510"/>
              <a:gd name="connsiteY688" fmla="*/ 1490563 h 4080267"/>
              <a:gd name="connsiteX689" fmla="*/ 3570504 w 4032510"/>
              <a:gd name="connsiteY689" fmla="*/ 1510903 h 4080267"/>
              <a:gd name="connsiteX690" fmla="*/ 3570833 w 4032510"/>
              <a:gd name="connsiteY690" fmla="*/ 1511698 h 4080267"/>
              <a:gd name="connsiteX691" fmla="*/ 3604199 w 4032510"/>
              <a:gd name="connsiteY691" fmla="*/ 1496019 h 4080267"/>
              <a:gd name="connsiteX692" fmla="*/ 3744587 w 4032510"/>
              <a:gd name="connsiteY692" fmla="*/ 1437884 h 4080267"/>
              <a:gd name="connsiteX693" fmla="*/ 3765194 w 4032510"/>
              <a:gd name="connsiteY693" fmla="*/ 1487649 h 4080267"/>
              <a:gd name="connsiteX694" fmla="*/ 3518919 w 4032510"/>
              <a:gd name="connsiteY694" fmla="*/ 1589631 h 4080267"/>
              <a:gd name="connsiteX695" fmla="*/ 3496666 w 4032510"/>
              <a:gd name="connsiteY695" fmla="*/ 1535892 h 4080267"/>
              <a:gd name="connsiteX696" fmla="*/ 3612784 w 4032510"/>
              <a:gd name="connsiteY696" fmla="*/ 1365626 h 4080267"/>
              <a:gd name="connsiteX697" fmla="*/ 3627945 w 4032510"/>
              <a:gd name="connsiteY697" fmla="*/ 1345565 h 4080267"/>
              <a:gd name="connsiteX698" fmla="*/ 3627615 w 4032510"/>
              <a:gd name="connsiteY698" fmla="*/ 1344770 h 4080267"/>
              <a:gd name="connsiteX699" fmla="*/ 3588937 w 4032510"/>
              <a:gd name="connsiteY699" fmla="*/ 1362463 h 4080267"/>
              <a:gd name="connsiteX700" fmla="*/ 3448867 w 4032510"/>
              <a:gd name="connsiteY700" fmla="*/ 1420465 h 4080267"/>
              <a:gd name="connsiteX701" fmla="*/ 3428260 w 4032510"/>
              <a:gd name="connsiteY701" fmla="*/ 1370702 h 4080267"/>
              <a:gd name="connsiteX702" fmla="*/ 2640596 w 4032510"/>
              <a:gd name="connsiteY702" fmla="*/ 375305 h 4080267"/>
              <a:gd name="connsiteX703" fmla="*/ 2614438 w 4032510"/>
              <a:gd name="connsiteY703" fmla="*/ 354168 h 4080267"/>
              <a:gd name="connsiteX704" fmla="*/ 2587897 w 4032510"/>
              <a:gd name="connsiteY704" fmla="*/ 342706 h 4080267"/>
              <a:gd name="connsiteX705" fmla="*/ 2557471 w 4032510"/>
              <a:gd name="connsiteY705" fmla="*/ 413166 h 4080267"/>
              <a:gd name="connsiteX706" fmla="*/ 2583064 w 4032510"/>
              <a:gd name="connsiteY706" fmla="*/ 424218 h 4080267"/>
              <a:gd name="connsiteX707" fmla="*/ 2617132 w 4032510"/>
              <a:gd name="connsiteY707" fmla="*/ 426278 h 4080267"/>
              <a:gd name="connsiteX708" fmla="*/ 2639765 w 4032510"/>
              <a:gd name="connsiteY708" fmla="*/ 404468 h 4080267"/>
              <a:gd name="connsiteX709" fmla="*/ 2640596 w 4032510"/>
              <a:gd name="connsiteY709" fmla="*/ 375305 h 4080267"/>
              <a:gd name="connsiteX710" fmla="*/ 2675101 w 4032510"/>
              <a:gd name="connsiteY710" fmla="*/ 338236 h 4080267"/>
              <a:gd name="connsiteX711" fmla="*/ 2697382 w 4032510"/>
              <a:gd name="connsiteY711" fmla="*/ 421663 h 4080267"/>
              <a:gd name="connsiteX712" fmla="*/ 2664280 w 4032510"/>
              <a:gd name="connsiteY712" fmla="*/ 458166 h 4080267"/>
              <a:gd name="connsiteX713" fmla="*/ 2613227 w 4032510"/>
              <a:gd name="connsiteY713" fmla="*/ 465922 h 4080267"/>
              <a:gd name="connsiteX714" fmla="*/ 2612954 w 4032510"/>
              <a:gd name="connsiteY714" fmla="*/ 466554 h 4080267"/>
              <a:gd name="connsiteX715" fmla="*/ 2634296 w 4032510"/>
              <a:gd name="connsiteY715" fmla="*/ 520006 h 4080267"/>
              <a:gd name="connsiteX716" fmla="*/ 2649114 w 4032510"/>
              <a:gd name="connsiteY716" fmla="*/ 612440 h 4080267"/>
              <a:gd name="connsiteX717" fmla="*/ 2589080 w 4032510"/>
              <a:gd name="connsiteY717" fmla="*/ 586517 h 4080267"/>
              <a:gd name="connsiteX718" fmla="*/ 2578184 w 4032510"/>
              <a:gd name="connsiteY718" fmla="*/ 506273 h 4080267"/>
              <a:gd name="connsiteX719" fmla="*/ 2569735 w 4032510"/>
              <a:gd name="connsiteY719" fmla="*/ 472446 h 4080267"/>
              <a:gd name="connsiteX720" fmla="*/ 2556077 w 4032510"/>
              <a:gd name="connsiteY720" fmla="*/ 459800 h 4080267"/>
              <a:gd name="connsiteX721" fmla="*/ 2540279 w 4032510"/>
              <a:gd name="connsiteY721" fmla="*/ 452978 h 4080267"/>
              <a:gd name="connsiteX722" fmla="*/ 2499346 w 4032510"/>
              <a:gd name="connsiteY722" fmla="*/ 547767 h 4080267"/>
              <a:gd name="connsiteX723" fmla="*/ 2447213 w 4032510"/>
              <a:gd name="connsiteY723" fmla="*/ 525254 h 4080267"/>
              <a:gd name="connsiteX724" fmla="*/ 2552886 w 4032510"/>
              <a:gd name="connsiteY724" fmla="*/ 280541 h 4080267"/>
              <a:gd name="connsiteX725" fmla="*/ 2638671 w 4032510"/>
              <a:gd name="connsiteY725" fmla="*/ 317584 h 4080267"/>
              <a:gd name="connsiteX726" fmla="*/ 2675101 w 4032510"/>
              <a:gd name="connsiteY726" fmla="*/ 338236 h 4080267"/>
              <a:gd name="connsiteX727" fmla="*/ 2964706 w 4032510"/>
              <a:gd name="connsiteY727" fmla="*/ 495341 h 4080267"/>
              <a:gd name="connsiteX728" fmla="*/ 2936537 w 4032510"/>
              <a:gd name="connsiteY728" fmla="*/ 540642 h 4080267"/>
              <a:gd name="connsiteX729" fmla="*/ 2892829 w 4032510"/>
              <a:gd name="connsiteY729" fmla="*/ 491985 h 4080267"/>
              <a:gd name="connsiteX730" fmla="*/ 2860289 w 4032510"/>
              <a:gd name="connsiteY730" fmla="*/ 480769 h 4080267"/>
              <a:gd name="connsiteX731" fmla="*/ 2838763 w 4032510"/>
              <a:gd name="connsiteY731" fmla="*/ 491599 h 4080267"/>
              <a:gd name="connsiteX732" fmla="*/ 2836028 w 4032510"/>
              <a:gd name="connsiteY732" fmla="*/ 512290 h 4080267"/>
              <a:gd name="connsiteX733" fmla="*/ 2859720 w 4032510"/>
              <a:gd name="connsiteY733" fmla="*/ 554682 h 4080267"/>
              <a:gd name="connsiteX734" fmla="*/ 2887127 w 4032510"/>
              <a:gd name="connsiteY734" fmla="*/ 614075 h 4080267"/>
              <a:gd name="connsiteX735" fmla="*/ 2875961 w 4032510"/>
              <a:gd name="connsiteY735" fmla="*/ 660222 h 4080267"/>
              <a:gd name="connsiteX736" fmla="*/ 2821976 w 4032510"/>
              <a:gd name="connsiteY736" fmla="*/ 695550 h 4080267"/>
              <a:gd name="connsiteX737" fmla="*/ 2745730 w 4032510"/>
              <a:gd name="connsiteY737" fmla="*/ 671848 h 4080267"/>
              <a:gd name="connsiteX738" fmla="*/ 2689829 w 4032510"/>
              <a:gd name="connsiteY738" fmla="*/ 619663 h 4080267"/>
              <a:gd name="connsiteX739" fmla="*/ 2719907 w 4032510"/>
              <a:gd name="connsiteY739" fmla="*/ 571292 h 4080267"/>
              <a:gd name="connsiteX740" fmla="*/ 2767929 w 4032510"/>
              <a:gd name="connsiteY740" fmla="*/ 632562 h 4080267"/>
              <a:gd name="connsiteX741" fmla="*/ 2801821 w 4032510"/>
              <a:gd name="connsiteY741" fmla="*/ 644213 h 4080267"/>
              <a:gd name="connsiteX742" fmla="*/ 2822616 w 4032510"/>
              <a:gd name="connsiteY742" fmla="*/ 632929 h 4080267"/>
              <a:gd name="connsiteX743" fmla="*/ 2825538 w 4032510"/>
              <a:gd name="connsiteY743" fmla="*/ 610631 h 4080267"/>
              <a:gd name="connsiteX744" fmla="*/ 2797702 w 4032510"/>
              <a:gd name="connsiteY744" fmla="*/ 562522 h 4080267"/>
              <a:gd name="connsiteX745" fmla="*/ 2785364 w 4032510"/>
              <a:gd name="connsiteY745" fmla="*/ 464068 h 4080267"/>
              <a:gd name="connsiteX746" fmla="*/ 2839889 w 4032510"/>
              <a:gd name="connsiteY746" fmla="*/ 429988 h 4080267"/>
              <a:gd name="connsiteX747" fmla="*/ 2914390 w 4032510"/>
              <a:gd name="connsiteY747" fmla="*/ 452097 h 4080267"/>
              <a:gd name="connsiteX748" fmla="*/ 2964706 w 4032510"/>
              <a:gd name="connsiteY748" fmla="*/ 495341 h 4080267"/>
              <a:gd name="connsiteX749" fmla="*/ 3381989 w 4032510"/>
              <a:gd name="connsiteY749" fmla="*/ 837756 h 4080267"/>
              <a:gd name="connsiteX750" fmla="*/ 3421308 w 4032510"/>
              <a:gd name="connsiteY750" fmla="*/ 889359 h 4080267"/>
              <a:gd name="connsiteX751" fmla="*/ 3367394 w 4032510"/>
              <a:gd name="connsiteY751" fmla="*/ 986688 h 4080267"/>
              <a:gd name="connsiteX752" fmla="*/ 3354553 w 4032510"/>
              <a:gd name="connsiteY752" fmla="*/ 1004477 h 4080267"/>
              <a:gd name="connsiteX753" fmla="*/ 3354970 w 4032510"/>
              <a:gd name="connsiteY753" fmla="*/ 1005024 h 4080267"/>
              <a:gd name="connsiteX754" fmla="*/ 3374700 w 4032510"/>
              <a:gd name="connsiteY754" fmla="*/ 997130 h 4080267"/>
              <a:gd name="connsiteX755" fmla="*/ 3483988 w 4032510"/>
              <a:gd name="connsiteY755" fmla="*/ 971621 h 4080267"/>
              <a:gd name="connsiteX756" fmla="*/ 3520491 w 4032510"/>
              <a:gd name="connsiteY756" fmla="*/ 1019527 h 4080267"/>
              <a:gd name="connsiteX757" fmla="*/ 3331389 w 4032510"/>
              <a:gd name="connsiteY757" fmla="*/ 1054145 h 4080267"/>
              <a:gd name="connsiteX758" fmla="*/ 3255697 w 4032510"/>
              <a:gd name="connsiteY758" fmla="*/ 1111819 h 4080267"/>
              <a:gd name="connsiteX759" fmla="*/ 3221280 w 4032510"/>
              <a:gd name="connsiteY759" fmla="*/ 1066650 h 4080267"/>
              <a:gd name="connsiteX760" fmla="*/ 3296151 w 4032510"/>
              <a:gd name="connsiteY760" fmla="*/ 1009602 h 4080267"/>
              <a:gd name="connsiteX761" fmla="*/ 3102914 w 4032510"/>
              <a:gd name="connsiteY761" fmla="*/ 587207 h 4080267"/>
              <a:gd name="connsiteX762" fmla="*/ 2938451 w 4032510"/>
              <a:gd name="connsiteY762" fmla="*/ 796978 h 4080267"/>
              <a:gd name="connsiteX763" fmla="*/ 2893761 w 4032510"/>
              <a:gd name="connsiteY763" fmla="*/ 761941 h 4080267"/>
              <a:gd name="connsiteX764" fmla="*/ 3058225 w 4032510"/>
              <a:gd name="connsiteY764" fmla="*/ 552170 h 4080267"/>
              <a:gd name="connsiteX765" fmla="*/ 3176633 w 4032510"/>
              <a:gd name="connsiteY765" fmla="*/ 639534 h 4080267"/>
              <a:gd name="connsiteX766" fmla="*/ 3325751 w 4032510"/>
              <a:gd name="connsiteY766" fmla="*/ 785843 h 4080267"/>
              <a:gd name="connsiteX767" fmla="*/ 3293210 w 4032510"/>
              <a:gd name="connsiteY767" fmla="*/ 819008 h 4080267"/>
              <a:gd name="connsiteX768" fmla="*/ 3238919 w 4032510"/>
              <a:gd name="connsiteY768" fmla="*/ 765739 h 4080267"/>
              <a:gd name="connsiteX769" fmla="*/ 3084776 w 4032510"/>
              <a:gd name="connsiteY769" fmla="*/ 922841 h 4080267"/>
              <a:gd name="connsiteX770" fmla="*/ 3044118 w 4032510"/>
              <a:gd name="connsiteY770" fmla="*/ 882950 h 4080267"/>
              <a:gd name="connsiteX771" fmla="*/ 3198261 w 4032510"/>
              <a:gd name="connsiteY771" fmla="*/ 725847 h 4080267"/>
              <a:gd name="connsiteX772" fmla="*/ 3144092 w 4032510"/>
              <a:gd name="connsiteY772" fmla="*/ 672698 h 4080267"/>
              <a:gd name="connsiteX773" fmla="*/ 3337571 w 4032510"/>
              <a:gd name="connsiteY773" fmla="*/ 493335 h 4080267"/>
              <a:gd name="connsiteX774" fmla="*/ 3539175 w 4032510"/>
              <a:gd name="connsiteY774" fmla="*/ 3337571 h 4080267"/>
              <a:gd name="connsiteX775" fmla="*/ 2158811 w 4032510"/>
              <a:gd name="connsiteY775" fmla="*/ 4027433 h 4080267"/>
              <a:gd name="connsiteX776" fmla="*/ 2061922 w 4032510"/>
              <a:gd name="connsiteY776" fmla="*/ 4029668 h 4080267"/>
              <a:gd name="connsiteX777" fmla="*/ 2061922 w 4032510"/>
              <a:gd name="connsiteY777" fmla="*/ 3965809 h 4080267"/>
              <a:gd name="connsiteX778" fmla="*/ 2154292 w 4032510"/>
              <a:gd name="connsiteY778" fmla="*/ 3963679 h 4080267"/>
              <a:gd name="connsiteX779" fmla="*/ 3490899 w 4032510"/>
              <a:gd name="connsiteY779" fmla="*/ 3295685 h 4080267"/>
              <a:gd name="connsiteX780" fmla="*/ 3295686 w 4032510"/>
              <a:gd name="connsiteY780" fmla="*/ 541612 h 4080267"/>
              <a:gd name="connsiteX781" fmla="*/ 541612 w 4032510"/>
              <a:gd name="connsiteY781" fmla="*/ 736825 h 4080267"/>
              <a:gd name="connsiteX782" fmla="*/ 68831 w 4032510"/>
              <a:gd name="connsiteY782" fmla="*/ 2154291 h 4080267"/>
              <a:gd name="connsiteX783" fmla="*/ 73508 w 4032510"/>
              <a:gd name="connsiteY783" fmla="*/ 2193581 h 4080267"/>
              <a:gd name="connsiteX784" fmla="*/ 10288 w 4032510"/>
              <a:gd name="connsiteY784" fmla="*/ 2202589 h 4080267"/>
              <a:gd name="connsiteX785" fmla="*/ 5077 w 4032510"/>
              <a:gd name="connsiteY785" fmla="*/ 2158810 h 4080267"/>
              <a:gd name="connsiteX786" fmla="*/ 493336 w 4032510"/>
              <a:gd name="connsiteY786" fmla="*/ 694939 h 4080267"/>
              <a:gd name="connsiteX787" fmla="*/ 3337571 w 4032510"/>
              <a:gd name="connsiteY787" fmla="*/ 493335 h 4080267"/>
            </a:gdLst>
            <a:ahLst/>
            <a:cxnLst/>
            <a:rect l="l" t="t" r="r" b="b"/>
            <a:pathLst>
              <a:path w="4032510" h="4080267">
                <a:moveTo>
                  <a:pt x="579459" y="3167164"/>
                </a:moveTo>
                <a:lnTo>
                  <a:pt x="520912" y="3216790"/>
                </a:lnTo>
                <a:lnTo>
                  <a:pt x="538937" y="3238056"/>
                </a:lnTo>
                <a:cubicBezTo>
                  <a:pt x="547542" y="3248207"/>
                  <a:pt x="557413" y="3253863"/>
                  <a:pt x="568549" y="3255027"/>
                </a:cubicBezTo>
                <a:cubicBezTo>
                  <a:pt x="579686" y="3256189"/>
                  <a:pt x="589674" y="3253024"/>
                  <a:pt x="598513" y="3245532"/>
                </a:cubicBezTo>
                <a:cubicBezTo>
                  <a:pt x="616891" y="3229955"/>
                  <a:pt x="616770" y="3211183"/>
                  <a:pt x="598152" y="3189218"/>
                </a:cubicBezTo>
                <a:close/>
                <a:moveTo>
                  <a:pt x="1198841" y="3685964"/>
                </a:moveTo>
                <a:cubicBezTo>
                  <a:pt x="1193242" y="3678417"/>
                  <a:pt x="1185606" y="3672069"/>
                  <a:pt x="1175937" y="3666920"/>
                </a:cubicBezTo>
                <a:cubicBezTo>
                  <a:pt x="1156292" y="3656459"/>
                  <a:pt x="1136942" y="3655514"/>
                  <a:pt x="1117887" y="3664084"/>
                </a:cubicBezTo>
                <a:cubicBezTo>
                  <a:pt x="1098832" y="3672653"/>
                  <a:pt x="1083131" y="3688532"/>
                  <a:pt x="1070784" y="3711721"/>
                </a:cubicBezTo>
                <a:cubicBezTo>
                  <a:pt x="1058598" y="3734606"/>
                  <a:pt x="1054155" y="3756252"/>
                  <a:pt x="1057455" y="3776661"/>
                </a:cubicBezTo>
                <a:cubicBezTo>
                  <a:pt x="1060754" y="3797069"/>
                  <a:pt x="1072025" y="3812396"/>
                  <a:pt x="1091264" y="3822640"/>
                </a:cubicBezTo>
                <a:cubicBezTo>
                  <a:pt x="1110909" y="3833100"/>
                  <a:pt x="1129906" y="3834280"/>
                  <a:pt x="1148257" y="3826180"/>
                </a:cubicBezTo>
                <a:cubicBezTo>
                  <a:pt x="1166606" y="3818080"/>
                  <a:pt x="1182037" y="3802284"/>
                  <a:pt x="1194545" y="3778791"/>
                </a:cubicBezTo>
                <a:cubicBezTo>
                  <a:pt x="1207594" y="3754286"/>
                  <a:pt x="1212590" y="3732089"/>
                  <a:pt x="1209533" y="3712201"/>
                </a:cubicBezTo>
                <a:cubicBezTo>
                  <a:pt x="1208005" y="3702256"/>
                  <a:pt x="1204440" y="3693510"/>
                  <a:pt x="1198841" y="3685964"/>
                </a:cubicBezTo>
                <a:close/>
                <a:moveTo>
                  <a:pt x="989466" y="3496720"/>
                </a:moveTo>
                <a:lnTo>
                  <a:pt x="861794" y="3676000"/>
                </a:lnTo>
                <a:lnTo>
                  <a:pt x="942952" y="3733797"/>
                </a:lnTo>
                <a:lnTo>
                  <a:pt x="916001" y="3771643"/>
                </a:lnTo>
                <a:lnTo>
                  <a:pt x="788585" y="3680905"/>
                </a:lnTo>
                <a:lnTo>
                  <a:pt x="943209" y="3463779"/>
                </a:lnTo>
                <a:close/>
                <a:moveTo>
                  <a:pt x="575688" y="3095916"/>
                </a:moveTo>
                <a:lnTo>
                  <a:pt x="636107" y="3167197"/>
                </a:lnTo>
                <a:cubicBezTo>
                  <a:pt x="677128" y="3215591"/>
                  <a:pt x="679260" y="3255366"/>
                  <a:pt x="642506" y="3286521"/>
                </a:cubicBezTo>
                <a:cubicBezTo>
                  <a:pt x="628678" y="3298241"/>
                  <a:pt x="613389" y="3304245"/>
                  <a:pt x="596639" y="3304532"/>
                </a:cubicBezTo>
                <a:cubicBezTo>
                  <a:pt x="579889" y="3304819"/>
                  <a:pt x="563492" y="3299581"/>
                  <a:pt x="547449" y="3288816"/>
                </a:cubicBezTo>
                <a:lnTo>
                  <a:pt x="546924" y="3289261"/>
                </a:lnTo>
                <a:cubicBezTo>
                  <a:pt x="551710" y="3301295"/>
                  <a:pt x="550174" y="3320418"/>
                  <a:pt x="542315" y="3346631"/>
                </a:cubicBezTo>
                <a:lnTo>
                  <a:pt x="514552" y="3436034"/>
                </a:lnTo>
                <a:lnTo>
                  <a:pt x="472270" y="3386151"/>
                </a:lnTo>
                <a:lnTo>
                  <a:pt x="498134" y="3309412"/>
                </a:lnTo>
                <a:cubicBezTo>
                  <a:pt x="503510" y="3293576"/>
                  <a:pt x="505993" y="3282222"/>
                  <a:pt x="505582" y="3275352"/>
                </a:cubicBezTo>
                <a:cubicBezTo>
                  <a:pt x="505172" y="3268480"/>
                  <a:pt x="502965" y="3262681"/>
                  <a:pt x="498959" y="3257956"/>
                </a:cubicBezTo>
                <a:lnTo>
                  <a:pt x="487832" y="3244829"/>
                </a:lnTo>
                <a:lnTo>
                  <a:pt x="409070" y="3311590"/>
                </a:lnTo>
                <a:lnTo>
                  <a:pt x="372351" y="3268271"/>
                </a:lnTo>
                <a:close/>
                <a:moveTo>
                  <a:pt x="1241629" y="3656913"/>
                </a:moveTo>
                <a:cubicBezTo>
                  <a:pt x="1252181" y="3669713"/>
                  <a:pt x="1259604" y="3684437"/>
                  <a:pt x="1263899" y="3701085"/>
                </a:cubicBezTo>
                <a:cubicBezTo>
                  <a:pt x="1272488" y="3734382"/>
                  <a:pt x="1267427" y="3768600"/>
                  <a:pt x="1248718" y="3803737"/>
                </a:cubicBezTo>
                <a:cubicBezTo>
                  <a:pt x="1229199" y="3840394"/>
                  <a:pt x="1202702" y="3864465"/>
                  <a:pt x="1169227" y="3875949"/>
                </a:cubicBezTo>
                <a:cubicBezTo>
                  <a:pt x="1135754" y="3887433"/>
                  <a:pt x="1101751" y="3883983"/>
                  <a:pt x="1067221" y="3865596"/>
                </a:cubicBezTo>
                <a:cubicBezTo>
                  <a:pt x="1033502" y="3847641"/>
                  <a:pt x="1012002" y="3821992"/>
                  <a:pt x="1002720" y="3788652"/>
                </a:cubicBezTo>
                <a:cubicBezTo>
                  <a:pt x="993439" y="3755311"/>
                  <a:pt x="998073" y="3721224"/>
                  <a:pt x="1016622" y="3686390"/>
                </a:cubicBezTo>
                <a:cubicBezTo>
                  <a:pt x="1036248" y="3649531"/>
                  <a:pt x="1062981" y="3625261"/>
                  <a:pt x="1096819" y="3613581"/>
                </a:cubicBezTo>
                <a:cubicBezTo>
                  <a:pt x="1130658" y="3601901"/>
                  <a:pt x="1165247" y="3605470"/>
                  <a:pt x="1200586" y="3624287"/>
                </a:cubicBezTo>
                <a:cubicBezTo>
                  <a:pt x="1217396" y="3633238"/>
                  <a:pt x="1231076" y="3644114"/>
                  <a:pt x="1241629" y="3656913"/>
                </a:cubicBezTo>
                <a:close/>
                <a:moveTo>
                  <a:pt x="423042" y="2858602"/>
                </a:moveTo>
                <a:lnTo>
                  <a:pt x="453250" y="2906891"/>
                </a:lnTo>
                <a:lnTo>
                  <a:pt x="321515" y="2989304"/>
                </a:lnTo>
                <a:cubicBezTo>
                  <a:pt x="283876" y="3012851"/>
                  <a:pt x="274335" y="3039456"/>
                  <a:pt x="292893" y="3069119"/>
                </a:cubicBezTo>
                <a:cubicBezTo>
                  <a:pt x="311145" y="3098296"/>
                  <a:pt x="338411" y="3101538"/>
                  <a:pt x="374688" y="3078843"/>
                </a:cubicBezTo>
                <a:lnTo>
                  <a:pt x="508466" y="2995152"/>
                </a:lnTo>
                <a:lnTo>
                  <a:pt x="538584" y="3043295"/>
                </a:lnTo>
                <a:lnTo>
                  <a:pt x="409766" y="3123883"/>
                </a:lnTo>
                <a:cubicBezTo>
                  <a:pt x="342366" y="3166048"/>
                  <a:pt x="289075" y="3155813"/>
                  <a:pt x="249891" y="3093179"/>
                </a:cubicBezTo>
                <a:cubicBezTo>
                  <a:pt x="212046" y="3032684"/>
                  <a:pt x="225948" y="2981902"/>
                  <a:pt x="291598" y="2940833"/>
                </a:cubicBezTo>
                <a:close/>
                <a:moveTo>
                  <a:pt x="1540860" y="3779861"/>
                </a:moveTo>
                <a:lnTo>
                  <a:pt x="1523311" y="3830784"/>
                </a:lnTo>
                <a:cubicBezTo>
                  <a:pt x="1507713" y="3812667"/>
                  <a:pt x="1485814" y="3798750"/>
                  <a:pt x="1457614" y="3789032"/>
                </a:cubicBezTo>
                <a:cubicBezTo>
                  <a:pt x="1433318" y="3780658"/>
                  <a:pt x="1410903" y="3781793"/>
                  <a:pt x="1390370" y="3792433"/>
                </a:cubicBezTo>
                <a:cubicBezTo>
                  <a:pt x="1369837" y="3803072"/>
                  <a:pt x="1355103" y="3821354"/>
                  <a:pt x="1346170" y="3847276"/>
                </a:cubicBezTo>
                <a:cubicBezTo>
                  <a:pt x="1337088" y="3873633"/>
                  <a:pt x="1336810" y="3896532"/>
                  <a:pt x="1345339" y="3915973"/>
                </a:cubicBezTo>
                <a:cubicBezTo>
                  <a:pt x="1353868" y="3935415"/>
                  <a:pt x="1369900" y="3949191"/>
                  <a:pt x="1393436" y="3957302"/>
                </a:cubicBezTo>
                <a:cubicBezTo>
                  <a:pt x="1407428" y="3962124"/>
                  <a:pt x="1419619" y="3963898"/>
                  <a:pt x="1430007" y="3962624"/>
                </a:cubicBezTo>
                <a:lnTo>
                  <a:pt x="1447837" y="3910888"/>
                </a:lnTo>
                <a:lnTo>
                  <a:pt x="1396914" y="3893339"/>
                </a:lnTo>
                <a:lnTo>
                  <a:pt x="1411771" y="3850226"/>
                </a:lnTo>
                <a:lnTo>
                  <a:pt x="1516382" y="3886277"/>
                </a:lnTo>
                <a:lnTo>
                  <a:pt x="1473211" y="4011550"/>
                </a:lnTo>
                <a:cubicBezTo>
                  <a:pt x="1443694" y="4017274"/>
                  <a:pt x="1410985" y="4013950"/>
                  <a:pt x="1375084" y="4001578"/>
                </a:cubicBezTo>
                <a:cubicBezTo>
                  <a:pt x="1334953" y="3987748"/>
                  <a:pt x="1307170" y="3965553"/>
                  <a:pt x="1291733" y="3934995"/>
                </a:cubicBezTo>
                <a:cubicBezTo>
                  <a:pt x="1276297" y="3904436"/>
                  <a:pt x="1275326" y="3869579"/>
                  <a:pt x="1288819" y="3830424"/>
                </a:cubicBezTo>
                <a:cubicBezTo>
                  <a:pt x="1302499" y="3790727"/>
                  <a:pt x="1326400" y="3762834"/>
                  <a:pt x="1360521" y="3746744"/>
                </a:cubicBezTo>
                <a:cubicBezTo>
                  <a:pt x="1394642" y="3730655"/>
                  <a:pt x="1432581" y="3729804"/>
                  <a:pt x="1474339" y="3744195"/>
                </a:cubicBezTo>
                <a:cubicBezTo>
                  <a:pt x="1501237" y="3753465"/>
                  <a:pt x="1523412" y="3765354"/>
                  <a:pt x="1540860" y="3779861"/>
                </a:cubicBezTo>
                <a:close/>
                <a:moveTo>
                  <a:pt x="297682" y="2697485"/>
                </a:moveTo>
                <a:cubicBezTo>
                  <a:pt x="290500" y="2690987"/>
                  <a:pt x="281865" y="2686376"/>
                  <a:pt x="271780" y="2683651"/>
                </a:cubicBezTo>
                <a:cubicBezTo>
                  <a:pt x="251610" y="2678203"/>
                  <a:pt x="229401" y="2680532"/>
                  <a:pt x="205153" y="2690642"/>
                </a:cubicBezTo>
                <a:cubicBezTo>
                  <a:pt x="181222" y="2700620"/>
                  <a:pt x="164066" y="2714547"/>
                  <a:pt x="153683" y="2732424"/>
                </a:cubicBezTo>
                <a:cubicBezTo>
                  <a:pt x="143300" y="2750301"/>
                  <a:pt x="142303" y="2769298"/>
                  <a:pt x="150690" y="2789417"/>
                </a:cubicBezTo>
                <a:cubicBezTo>
                  <a:pt x="159255" y="2809959"/>
                  <a:pt x="173201" y="2822913"/>
                  <a:pt x="192529" y="2828278"/>
                </a:cubicBezTo>
                <a:cubicBezTo>
                  <a:pt x="211856" y="2833644"/>
                  <a:pt x="233803" y="2831206"/>
                  <a:pt x="258368" y="2820963"/>
                </a:cubicBezTo>
                <a:cubicBezTo>
                  <a:pt x="283993" y="2810279"/>
                  <a:pt x="301926" y="2796278"/>
                  <a:pt x="312168" y="2778957"/>
                </a:cubicBezTo>
                <a:cubicBezTo>
                  <a:pt x="322409" y="2761636"/>
                  <a:pt x="323314" y="2742863"/>
                  <a:pt x="314882" y="2722639"/>
                </a:cubicBezTo>
                <a:cubicBezTo>
                  <a:pt x="310599" y="2712368"/>
                  <a:pt x="304867" y="2703983"/>
                  <a:pt x="297682" y="2697485"/>
                </a:cubicBezTo>
                <a:close/>
                <a:moveTo>
                  <a:pt x="331045" y="2659059"/>
                </a:moveTo>
                <a:cubicBezTo>
                  <a:pt x="343291" y="2671401"/>
                  <a:pt x="353266" y="2686810"/>
                  <a:pt x="360970" y="2705288"/>
                </a:cubicBezTo>
                <a:cubicBezTo>
                  <a:pt x="375627" y="2740442"/>
                  <a:pt x="375724" y="2773619"/>
                  <a:pt x="361264" y="2804817"/>
                </a:cubicBezTo>
                <a:cubicBezTo>
                  <a:pt x="346802" y="2836016"/>
                  <a:pt x="321201" y="2859275"/>
                  <a:pt x="284457" y="2874594"/>
                </a:cubicBezTo>
                <a:cubicBezTo>
                  <a:pt x="246126" y="2890576"/>
                  <a:pt x="210375" y="2892399"/>
                  <a:pt x="177205" y="2880065"/>
                </a:cubicBezTo>
                <a:cubicBezTo>
                  <a:pt x="144034" y="2867731"/>
                  <a:pt x="119921" y="2843511"/>
                  <a:pt x="104867" y="2807403"/>
                </a:cubicBezTo>
                <a:cubicBezTo>
                  <a:pt x="90167" y="2772143"/>
                  <a:pt x="89793" y="2738677"/>
                  <a:pt x="103747" y="2707007"/>
                </a:cubicBezTo>
                <a:cubicBezTo>
                  <a:pt x="117700" y="2675336"/>
                  <a:pt x="142889" y="2651907"/>
                  <a:pt x="179315" y="2636720"/>
                </a:cubicBezTo>
                <a:cubicBezTo>
                  <a:pt x="217857" y="2620651"/>
                  <a:pt x="253918" y="2618822"/>
                  <a:pt x="287493" y="2631236"/>
                </a:cubicBezTo>
                <a:cubicBezTo>
                  <a:pt x="304282" y="2637443"/>
                  <a:pt x="318799" y="2646717"/>
                  <a:pt x="331045" y="2659059"/>
                </a:cubicBezTo>
                <a:close/>
                <a:moveTo>
                  <a:pt x="1733720" y="3865745"/>
                </a:moveTo>
                <a:cubicBezTo>
                  <a:pt x="1725994" y="3860395"/>
                  <a:pt x="1716726" y="3856833"/>
                  <a:pt x="1705915" y="3855059"/>
                </a:cubicBezTo>
                <a:cubicBezTo>
                  <a:pt x="1683952" y="3851458"/>
                  <a:pt x="1665322" y="3856772"/>
                  <a:pt x="1650026" y="3871005"/>
                </a:cubicBezTo>
                <a:cubicBezTo>
                  <a:pt x="1634729" y="3885236"/>
                  <a:pt x="1624955" y="3905315"/>
                  <a:pt x="1620704" y="3931240"/>
                </a:cubicBezTo>
                <a:cubicBezTo>
                  <a:pt x="1616507" y="3956825"/>
                  <a:pt x="1619247" y="3978752"/>
                  <a:pt x="1628922" y="3997021"/>
                </a:cubicBezTo>
                <a:cubicBezTo>
                  <a:pt x="1638598" y="4015290"/>
                  <a:pt x="1654191" y="4026189"/>
                  <a:pt x="1675700" y="4029717"/>
                </a:cubicBezTo>
                <a:cubicBezTo>
                  <a:pt x="1697662" y="4033319"/>
                  <a:pt x="1716034" y="4028339"/>
                  <a:pt x="1730813" y="4014779"/>
                </a:cubicBezTo>
                <a:cubicBezTo>
                  <a:pt x="1745593" y="4001218"/>
                  <a:pt x="1755136" y="3981305"/>
                  <a:pt x="1759444" y="3955041"/>
                </a:cubicBezTo>
                <a:cubicBezTo>
                  <a:pt x="1763937" y="3927643"/>
                  <a:pt x="1761544" y="3905018"/>
                  <a:pt x="1752267" y="3887162"/>
                </a:cubicBezTo>
                <a:cubicBezTo>
                  <a:pt x="1747628" y="3878234"/>
                  <a:pt x="1741445" y="3871096"/>
                  <a:pt x="1733720" y="3865745"/>
                </a:cubicBezTo>
                <a:close/>
                <a:moveTo>
                  <a:pt x="1764920" y="3824498"/>
                </a:moveTo>
                <a:cubicBezTo>
                  <a:pt x="1779022" y="3833235"/>
                  <a:pt x="1790778" y="3844797"/>
                  <a:pt x="1800188" y="3859186"/>
                </a:cubicBezTo>
                <a:cubicBezTo>
                  <a:pt x="1819010" y="3887965"/>
                  <a:pt x="1825199" y="3921997"/>
                  <a:pt x="1818757" y="3961280"/>
                </a:cubicBezTo>
                <a:cubicBezTo>
                  <a:pt x="1812035" y="4002263"/>
                  <a:pt x="1794666" y="4033563"/>
                  <a:pt x="1766648" y="4055183"/>
                </a:cubicBezTo>
                <a:cubicBezTo>
                  <a:pt x="1738631" y="4076803"/>
                  <a:pt x="1705320" y="4084448"/>
                  <a:pt x="1666715" y="4078117"/>
                </a:cubicBezTo>
                <a:cubicBezTo>
                  <a:pt x="1629017" y="4071934"/>
                  <a:pt x="1600423" y="4054543"/>
                  <a:pt x="1580932" y="4025945"/>
                </a:cubicBezTo>
                <a:cubicBezTo>
                  <a:pt x="1561441" y="3997347"/>
                  <a:pt x="1554890" y="3963576"/>
                  <a:pt x="1561277" y="3924632"/>
                </a:cubicBezTo>
                <a:cubicBezTo>
                  <a:pt x="1568035" y="3883424"/>
                  <a:pt x="1585564" y="3851859"/>
                  <a:pt x="1613864" y="3829936"/>
                </a:cubicBezTo>
                <a:cubicBezTo>
                  <a:pt x="1642163" y="3808013"/>
                  <a:pt x="1676068" y="3800292"/>
                  <a:pt x="1715578" y="3806771"/>
                </a:cubicBezTo>
                <a:cubicBezTo>
                  <a:pt x="1734371" y="3809854"/>
                  <a:pt x="1750818" y="3815763"/>
                  <a:pt x="1764920" y="3824498"/>
                </a:cubicBezTo>
                <a:close/>
                <a:moveTo>
                  <a:pt x="253945" y="2356870"/>
                </a:moveTo>
                <a:lnTo>
                  <a:pt x="268874" y="2420003"/>
                </a:lnTo>
                <a:lnTo>
                  <a:pt x="180032" y="2486988"/>
                </a:lnTo>
                <a:cubicBezTo>
                  <a:pt x="178234" y="2488357"/>
                  <a:pt x="171912" y="2492032"/>
                  <a:pt x="161067" y="2498016"/>
                </a:cubicBezTo>
                <a:lnTo>
                  <a:pt x="161225" y="2498685"/>
                </a:lnTo>
                <a:cubicBezTo>
                  <a:pt x="169357" y="2498178"/>
                  <a:pt x="176435" y="2498449"/>
                  <a:pt x="182460" y="2499499"/>
                </a:cubicBezTo>
                <a:lnTo>
                  <a:pt x="292675" y="2520650"/>
                </a:lnTo>
                <a:lnTo>
                  <a:pt x="306536" y="2579262"/>
                </a:lnTo>
                <a:lnTo>
                  <a:pt x="119703" y="2533968"/>
                </a:lnTo>
                <a:lnTo>
                  <a:pt x="27096" y="2555868"/>
                </a:lnTo>
                <a:lnTo>
                  <a:pt x="14027" y="2500605"/>
                </a:lnTo>
                <a:lnTo>
                  <a:pt x="105630" y="2478943"/>
                </a:lnTo>
                <a:close/>
                <a:moveTo>
                  <a:pt x="2422112" y="3378031"/>
                </a:moveTo>
                <a:lnTo>
                  <a:pt x="2415042" y="3380324"/>
                </a:lnTo>
                <a:lnTo>
                  <a:pt x="2413600" y="3381520"/>
                </a:lnTo>
                <a:close/>
                <a:moveTo>
                  <a:pt x="926003" y="1981127"/>
                </a:moveTo>
                <a:cubicBezTo>
                  <a:pt x="916862" y="1991735"/>
                  <a:pt x="908808" y="2001083"/>
                  <a:pt x="900381" y="2010863"/>
                </a:cubicBezTo>
                <a:cubicBezTo>
                  <a:pt x="1329415" y="2380546"/>
                  <a:pt x="1757805" y="2749674"/>
                  <a:pt x="2187847" y="3120226"/>
                </a:cubicBezTo>
                <a:cubicBezTo>
                  <a:pt x="2193148" y="3114074"/>
                  <a:pt x="2197702" y="3108789"/>
                  <a:pt x="2202255" y="3103505"/>
                </a:cubicBezTo>
                <a:cubicBezTo>
                  <a:pt x="2213395" y="3090495"/>
                  <a:pt x="2213429" y="3090456"/>
                  <a:pt x="2200253" y="3079103"/>
                </a:cubicBezTo>
                <a:cubicBezTo>
                  <a:pt x="1778754" y="2715912"/>
                  <a:pt x="1357294" y="2352755"/>
                  <a:pt x="935834" y="1989599"/>
                </a:cubicBezTo>
                <a:cubicBezTo>
                  <a:pt x="932571" y="1986787"/>
                  <a:pt x="929307" y="1983975"/>
                  <a:pt x="926003" y="1981127"/>
                </a:cubicBezTo>
                <a:close/>
                <a:moveTo>
                  <a:pt x="2177778" y="2960234"/>
                </a:moveTo>
                <a:cubicBezTo>
                  <a:pt x="2084373" y="2879682"/>
                  <a:pt x="1990861" y="2799174"/>
                  <a:pt x="1897309" y="2718631"/>
                </a:cubicBezTo>
                <a:cubicBezTo>
                  <a:pt x="1894891" y="2716549"/>
                  <a:pt x="1892398" y="2714470"/>
                  <a:pt x="1889743" y="2712663"/>
                </a:cubicBezTo>
                <a:cubicBezTo>
                  <a:pt x="1877864" y="2704695"/>
                  <a:pt x="1869411" y="2706275"/>
                  <a:pt x="1859657" y="2718899"/>
                </a:cubicBezTo>
                <a:cubicBezTo>
                  <a:pt x="1967641" y="2811945"/>
                  <a:pt x="2075020" y="2904470"/>
                  <a:pt x="2182279" y="2996891"/>
                </a:cubicBezTo>
                <a:cubicBezTo>
                  <a:pt x="2195463" y="2985093"/>
                  <a:pt x="2194177" y="2974364"/>
                  <a:pt x="2177778" y="2960234"/>
                </a:cubicBezTo>
                <a:close/>
                <a:moveTo>
                  <a:pt x="1462465" y="2343875"/>
                </a:moveTo>
                <a:cubicBezTo>
                  <a:pt x="1459444" y="2341271"/>
                  <a:pt x="1456347" y="2338671"/>
                  <a:pt x="1452985" y="2336462"/>
                </a:cubicBezTo>
                <a:cubicBezTo>
                  <a:pt x="1441037" y="2328572"/>
                  <a:pt x="1432340" y="2330355"/>
                  <a:pt x="1423549" y="2342433"/>
                </a:cubicBezTo>
                <a:cubicBezTo>
                  <a:pt x="1539430" y="2442284"/>
                  <a:pt x="1655311" y="2542134"/>
                  <a:pt x="1771272" y="2642054"/>
                </a:cubicBezTo>
                <a:cubicBezTo>
                  <a:pt x="1781517" y="2628617"/>
                  <a:pt x="1781240" y="2620545"/>
                  <a:pt x="1770809" y="2609838"/>
                </a:cubicBezTo>
                <a:cubicBezTo>
                  <a:pt x="1768561" y="2607558"/>
                  <a:pt x="1766069" y="2605479"/>
                  <a:pt x="1763652" y="2603396"/>
                </a:cubicBezTo>
                <a:cubicBezTo>
                  <a:pt x="1663317" y="2516873"/>
                  <a:pt x="1562908" y="2430354"/>
                  <a:pt x="1462465" y="2343875"/>
                </a:cubicBezTo>
                <a:close/>
                <a:moveTo>
                  <a:pt x="1060991" y="1997939"/>
                </a:moveTo>
                <a:cubicBezTo>
                  <a:pt x="1058291" y="1995612"/>
                  <a:pt x="1055477" y="1993256"/>
                  <a:pt x="1052472" y="1991285"/>
                </a:cubicBezTo>
                <a:cubicBezTo>
                  <a:pt x="1040732" y="1983644"/>
                  <a:pt x="1032164" y="1985194"/>
                  <a:pt x="1022280" y="1997155"/>
                </a:cubicBezTo>
                <a:cubicBezTo>
                  <a:pt x="1129175" y="2089263"/>
                  <a:pt x="1236071" y="2181371"/>
                  <a:pt x="1342968" y="2273480"/>
                </a:cubicBezTo>
                <a:cubicBezTo>
                  <a:pt x="1352916" y="2263156"/>
                  <a:pt x="1353614" y="2253792"/>
                  <a:pt x="1345268" y="2243921"/>
                </a:cubicBezTo>
                <a:cubicBezTo>
                  <a:pt x="1342446" y="2240597"/>
                  <a:pt x="1339130" y="2237601"/>
                  <a:pt x="1335785" y="2234719"/>
                </a:cubicBezTo>
                <a:cubicBezTo>
                  <a:pt x="1244234" y="2155765"/>
                  <a:pt x="1152610" y="2076815"/>
                  <a:pt x="1060991" y="1997939"/>
                </a:cubicBezTo>
                <a:close/>
                <a:moveTo>
                  <a:pt x="2839058" y="1994956"/>
                </a:moveTo>
                <a:cubicBezTo>
                  <a:pt x="2846549" y="2001823"/>
                  <a:pt x="2848097" y="2015183"/>
                  <a:pt x="2842412" y="2024714"/>
                </a:cubicBezTo>
                <a:cubicBezTo>
                  <a:pt x="2840026" y="2028705"/>
                  <a:pt x="2836738" y="2032195"/>
                  <a:pt x="2833646" y="2035784"/>
                </a:cubicBezTo>
                <a:cubicBezTo>
                  <a:pt x="2724464" y="2162494"/>
                  <a:pt x="2615316" y="2289166"/>
                  <a:pt x="2506133" y="2415876"/>
                </a:cubicBezTo>
                <a:cubicBezTo>
                  <a:pt x="2397495" y="2541957"/>
                  <a:pt x="2288862" y="2668110"/>
                  <a:pt x="2180104" y="2794086"/>
                </a:cubicBezTo>
                <a:cubicBezTo>
                  <a:pt x="2175788" y="2799095"/>
                  <a:pt x="2170945" y="2804062"/>
                  <a:pt x="2165277" y="2807218"/>
                </a:cubicBezTo>
                <a:cubicBezTo>
                  <a:pt x="2156360" y="2812109"/>
                  <a:pt x="2146804" y="2811709"/>
                  <a:pt x="2138695" y="2804173"/>
                </a:cubicBezTo>
                <a:cubicBezTo>
                  <a:pt x="2130667" y="2796705"/>
                  <a:pt x="2129358" y="2787468"/>
                  <a:pt x="2133403" y="2777967"/>
                </a:cubicBezTo>
                <a:cubicBezTo>
                  <a:pt x="2135484" y="2773026"/>
                  <a:pt x="2138826" y="2768415"/>
                  <a:pt x="2142360" y="2764314"/>
                </a:cubicBezTo>
                <a:cubicBezTo>
                  <a:pt x="2360609" y="2510861"/>
                  <a:pt x="2578940" y="2257478"/>
                  <a:pt x="2797351" y="2004166"/>
                </a:cubicBezTo>
                <a:cubicBezTo>
                  <a:pt x="2801123" y="1999789"/>
                  <a:pt x="2805455" y="1995413"/>
                  <a:pt x="2810400" y="1992526"/>
                </a:cubicBezTo>
                <a:cubicBezTo>
                  <a:pt x="2820038" y="1986882"/>
                  <a:pt x="2830103" y="1986689"/>
                  <a:pt x="2839058" y="1994956"/>
                </a:cubicBezTo>
                <a:close/>
                <a:moveTo>
                  <a:pt x="2415334" y="1629781"/>
                </a:moveTo>
                <a:cubicBezTo>
                  <a:pt x="2424132" y="1636193"/>
                  <a:pt x="2427311" y="1647659"/>
                  <a:pt x="2422420" y="1658632"/>
                </a:cubicBezTo>
                <a:cubicBezTo>
                  <a:pt x="2420067" y="1663888"/>
                  <a:pt x="2416568" y="1668845"/>
                  <a:pt x="2412763" y="1673262"/>
                </a:cubicBezTo>
                <a:cubicBezTo>
                  <a:pt x="2194778" y="1926324"/>
                  <a:pt x="1976720" y="2179390"/>
                  <a:pt x="1758695" y="2432418"/>
                </a:cubicBezTo>
                <a:cubicBezTo>
                  <a:pt x="1756656" y="2434784"/>
                  <a:pt x="1754631" y="2437299"/>
                  <a:pt x="1752303" y="2439348"/>
                </a:cubicBezTo>
                <a:cubicBezTo>
                  <a:pt x="1740586" y="2449523"/>
                  <a:pt x="1726301" y="2450133"/>
                  <a:pt x="1716716" y="2441049"/>
                </a:cubicBezTo>
                <a:cubicBezTo>
                  <a:pt x="1707051" y="2431897"/>
                  <a:pt x="1707468" y="2418375"/>
                  <a:pt x="1718138" y="2405992"/>
                </a:cubicBezTo>
                <a:cubicBezTo>
                  <a:pt x="1782560" y="2331146"/>
                  <a:pt x="1847063" y="2256369"/>
                  <a:pt x="1911526" y="2181557"/>
                </a:cubicBezTo>
                <a:cubicBezTo>
                  <a:pt x="1957469" y="2128238"/>
                  <a:pt x="2003446" y="2074880"/>
                  <a:pt x="2049423" y="2021522"/>
                </a:cubicBezTo>
                <a:cubicBezTo>
                  <a:pt x="2158333" y="1895127"/>
                  <a:pt x="2267209" y="1768770"/>
                  <a:pt x="2376092" y="1642488"/>
                </a:cubicBezTo>
                <a:cubicBezTo>
                  <a:pt x="2379184" y="1638900"/>
                  <a:pt x="2382109" y="1635098"/>
                  <a:pt x="2385617" y="1632004"/>
                </a:cubicBezTo>
                <a:cubicBezTo>
                  <a:pt x="2394262" y="1624335"/>
                  <a:pt x="2406819" y="1623612"/>
                  <a:pt x="2415334" y="1629781"/>
                </a:cubicBezTo>
                <a:close/>
                <a:moveTo>
                  <a:pt x="2764987" y="1930995"/>
                </a:moveTo>
                <a:cubicBezTo>
                  <a:pt x="2772837" y="1938996"/>
                  <a:pt x="2773678" y="1951952"/>
                  <a:pt x="2766810" y="1961634"/>
                </a:cubicBezTo>
                <a:cubicBezTo>
                  <a:pt x="2764347" y="1965146"/>
                  <a:pt x="2761371" y="1968354"/>
                  <a:pt x="2758551" y="1971627"/>
                </a:cubicBezTo>
                <a:cubicBezTo>
                  <a:pt x="2649675" y="2097983"/>
                  <a:pt x="2540764" y="2224378"/>
                  <a:pt x="2431928" y="2350769"/>
                </a:cubicBezTo>
                <a:cubicBezTo>
                  <a:pt x="2323561" y="2476533"/>
                  <a:pt x="2215161" y="2602337"/>
                  <a:pt x="2106760" y="2728141"/>
                </a:cubicBezTo>
                <a:cubicBezTo>
                  <a:pt x="2103430" y="2732006"/>
                  <a:pt x="2100227" y="2736049"/>
                  <a:pt x="2096528" y="2739527"/>
                </a:cubicBezTo>
                <a:cubicBezTo>
                  <a:pt x="2088200" y="2747400"/>
                  <a:pt x="2075781" y="2748450"/>
                  <a:pt x="2066975" y="2742374"/>
                </a:cubicBezTo>
                <a:cubicBezTo>
                  <a:pt x="2057335" y="2735717"/>
                  <a:pt x="2053828" y="2723899"/>
                  <a:pt x="2059078" y="2712755"/>
                </a:cubicBezTo>
                <a:cubicBezTo>
                  <a:pt x="2061348" y="2707839"/>
                  <a:pt x="2064890" y="2703402"/>
                  <a:pt x="2068459" y="2699260"/>
                </a:cubicBezTo>
                <a:cubicBezTo>
                  <a:pt x="2285973" y="2446825"/>
                  <a:pt x="2503528" y="2194424"/>
                  <a:pt x="2721124" y="1942057"/>
                </a:cubicBezTo>
                <a:cubicBezTo>
                  <a:pt x="2724964" y="1937601"/>
                  <a:pt x="2728872" y="1933066"/>
                  <a:pt x="2733455" y="1929456"/>
                </a:cubicBezTo>
                <a:cubicBezTo>
                  <a:pt x="2743430" y="1921629"/>
                  <a:pt x="2756729" y="1922573"/>
                  <a:pt x="2764987" y="1930995"/>
                </a:cubicBezTo>
                <a:close/>
                <a:moveTo>
                  <a:pt x="2322093" y="1549368"/>
                </a:moveTo>
                <a:cubicBezTo>
                  <a:pt x="2330609" y="1556432"/>
                  <a:pt x="2332073" y="1565733"/>
                  <a:pt x="2328709" y="1575340"/>
                </a:cubicBezTo>
                <a:cubicBezTo>
                  <a:pt x="2326932" y="1580337"/>
                  <a:pt x="2323522" y="1585027"/>
                  <a:pt x="2319989" y="1589129"/>
                </a:cubicBezTo>
                <a:cubicBezTo>
                  <a:pt x="2101059" y="1843369"/>
                  <a:pt x="1882049" y="2097540"/>
                  <a:pt x="1663038" y="2351712"/>
                </a:cubicBezTo>
                <a:cubicBezTo>
                  <a:pt x="1661000" y="2354078"/>
                  <a:pt x="1658973" y="2356592"/>
                  <a:pt x="1656646" y="2358641"/>
                </a:cubicBezTo>
                <a:cubicBezTo>
                  <a:pt x="1646571" y="2367482"/>
                  <a:pt x="1632973" y="2368271"/>
                  <a:pt x="1623972" y="2360791"/>
                </a:cubicBezTo>
                <a:cubicBezTo>
                  <a:pt x="1614488" y="2352894"/>
                  <a:pt x="1613051" y="2339081"/>
                  <a:pt x="1620788" y="2327332"/>
                </a:cubicBezTo>
                <a:cubicBezTo>
                  <a:pt x="1622940" y="2324101"/>
                  <a:pt x="1625725" y="2321277"/>
                  <a:pt x="1628307" y="2318280"/>
                </a:cubicBezTo>
                <a:cubicBezTo>
                  <a:pt x="1737456" y="2191608"/>
                  <a:pt x="1846570" y="2064977"/>
                  <a:pt x="1955684" y="1938344"/>
                </a:cubicBezTo>
                <a:cubicBezTo>
                  <a:pt x="2064288" y="1812304"/>
                  <a:pt x="2172852" y="1686229"/>
                  <a:pt x="2281578" y="1560292"/>
                </a:cubicBezTo>
                <a:cubicBezTo>
                  <a:pt x="2285860" y="1555323"/>
                  <a:pt x="2290782" y="1550426"/>
                  <a:pt x="2296443" y="1547196"/>
                </a:cubicBezTo>
                <a:cubicBezTo>
                  <a:pt x="2304842" y="1542338"/>
                  <a:pt x="2314059" y="1542721"/>
                  <a:pt x="2322093" y="1549368"/>
                </a:cubicBezTo>
                <a:close/>
                <a:moveTo>
                  <a:pt x="1917188" y="1200407"/>
                </a:moveTo>
                <a:cubicBezTo>
                  <a:pt x="1925151" y="1208438"/>
                  <a:pt x="1925974" y="1221172"/>
                  <a:pt x="1918970" y="1231011"/>
                </a:cubicBezTo>
                <a:cubicBezTo>
                  <a:pt x="1916003" y="1235188"/>
                  <a:pt x="1912558" y="1239023"/>
                  <a:pt x="1909228" y="1242888"/>
                </a:cubicBezTo>
                <a:cubicBezTo>
                  <a:pt x="1801099" y="1368376"/>
                  <a:pt x="1692971" y="1493864"/>
                  <a:pt x="1584842" y="1619352"/>
                </a:cubicBezTo>
                <a:cubicBezTo>
                  <a:pt x="1476435" y="1745083"/>
                  <a:pt x="1368075" y="1870921"/>
                  <a:pt x="1259667" y="1996651"/>
                </a:cubicBezTo>
                <a:cubicBezTo>
                  <a:pt x="1255828" y="2001107"/>
                  <a:pt x="1252081" y="2005781"/>
                  <a:pt x="1247624" y="2009568"/>
                </a:cubicBezTo>
                <a:cubicBezTo>
                  <a:pt x="1238575" y="2017300"/>
                  <a:pt x="1225467" y="2017276"/>
                  <a:pt x="1216869" y="2010143"/>
                </a:cubicBezTo>
                <a:cubicBezTo>
                  <a:pt x="1208070" y="2002836"/>
                  <a:pt x="1205990" y="1990666"/>
                  <a:pt x="1212128" y="1979877"/>
                </a:cubicBezTo>
                <a:cubicBezTo>
                  <a:pt x="1214236" y="1976126"/>
                  <a:pt x="1216969" y="1972709"/>
                  <a:pt x="1219790" y="1969436"/>
                </a:cubicBezTo>
                <a:cubicBezTo>
                  <a:pt x="1437577" y="1716684"/>
                  <a:pt x="1655403" y="1463968"/>
                  <a:pt x="1873230" y="1211251"/>
                </a:cubicBezTo>
                <a:cubicBezTo>
                  <a:pt x="1877070" y="1206795"/>
                  <a:pt x="1881019" y="1202294"/>
                  <a:pt x="1885602" y="1198685"/>
                </a:cubicBezTo>
                <a:cubicBezTo>
                  <a:pt x="1895407" y="1191054"/>
                  <a:pt x="1908934" y="1192058"/>
                  <a:pt x="1917188" y="1200407"/>
                </a:cubicBezTo>
                <a:close/>
                <a:moveTo>
                  <a:pt x="1992649" y="1265360"/>
                </a:moveTo>
                <a:cubicBezTo>
                  <a:pt x="1999996" y="1272722"/>
                  <a:pt x="2001016" y="1281641"/>
                  <a:pt x="1997460" y="1290739"/>
                </a:cubicBezTo>
                <a:cubicBezTo>
                  <a:pt x="1995691" y="1295400"/>
                  <a:pt x="1992668" y="1299804"/>
                  <a:pt x="1989372" y="1303629"/>
                </a:cubicBezTo>
                <a:cubicBezTo>
                  <a:pt x="1770102" y="1558265"/>
                  <a:pt x="1550678" y="1812835"/>
                  <a:pt x="1331288" y="2067365"/>
                </a:cubicBezTo>
                <a:cubicBezTo>
                  <a:pt x="1328501" y="2070600"/>
                  <a:pt x="1325290" y="2073674"/>
                  <a:pt x="1321720" y="2076025"/>
                </a:cubicBezTo>
                <a:cubicBezTo>
                  <a:pt x="1311007" y="2083081"/>
                  <a:pt x="1299309" y="2082071"/>
                  <a:pt x="1291177" y="2073828"/>
                </a:cubicBezTo>
                <a:cubicBezTo>
                  <a:pt x="1283576" y="2066110"/>
                  <a:pt x="1282703" y="2052782"/>
                  <a:pt x="1289415" y="2043036"/>
                </a:cubicBezTo>
                <a:cubicBezTo>
                  <a:pt x="1291839" y="2039490"/>
                  <a:pt x="1294895" y="2036351"/>
                  <a:pt x="1297716" y="2033078"/>
                </a:cubicBezTo>
                <a:cubicBezTo>
                  <a:pt x="1406626" y="1906682"/>
                  <a:pt x="1515536" y="1780287"/>
                  <a:pt x="1624447" y="1653891"/>
                </a:cubicBezTo>
                <a:cubicBezTo>
                  <a:pt x="1733629" y="1527180"/>
                  <a:pt x="1842736" y="1400474"/>
                  <a:pt x="1952080" y="1273902"/>
                </a:cubicBezTo>
                <a:cubicBezTo>
                  <a:pt x="1956566" y="1268696"/>
                  <a:pt x="1962151" y="1263682"/>
                  <a:pt x="1968296" y="1260868"/>
                </a:cubicBezTo>
                <a:cubicBezTo>
                  <a:pt x="1976594" y="1257023"/>
                  <a:pt x="1985584" y="1258242"/>
                  <a:pt x="1992649" y="1265360"/>
                </a:cubicBezTo>
                <a:close/>
                <a:moveTo>
                  <a:pt x="2270662" y="1475915"/>
                </a:moveTo>
                <a:cubicBezTo>
                  <a:pt x="2025419" y="1760532"/>
                  <a:pt x="1780753" y="2044478"/>
                  <a:pt x="1535781" y="2328779"/>
                </a:cubicBezTo>
                <a:cubicBezTo>
                  <a:pt x="1612216" y="2394640"/>
                  <a:pt x="1688087" y="2460016"/>
                  <a:pt x="1763877" y="2525321"/>
                </a:cubicBezTo>
                <a:cubicBezTo>
                  <a:pt x="2009256" y="2240547"/>
                  <a:pt x="2253888" y="1956640"/>
                  <a:pt x="2498758" y="1672457"/>
                </a:cubicBezTo>
                <a:cubicBezTo>
                  <a:pt x="2422485" y="1606735"/>
                  <a:pt x="2346816" y="1541534"/>
                  <a:pt x="2270662" y="1475915"/>
                </a:cubicBezTo>
                <a:close/>
                <a:moveTo>
                  <a:pt x="2714680" y="1858441"/>
                </a:moveTo>
                <a:cubicBezTo>
                  <a:pt x="2469504" y="2142979"/>
                  <a:pt x="2224668" y="2427121"/>
                  <a:pt x="1979628" y="2711501"/>
                </a:cubicBezTo>
                <a:cubicBezTo>
                  <a:pt x="2043492" y="2766530"/>
                  <a:pt x="2106631" y="2820934"/>
                  <a:pt x="2170252" y="2875755"/>
                </a:cubicBezTo>
                <a:cubicBezTo>
                  <a:pt x="2415462" y="2591178"/>
                  <a:pt x="2660127" y="2307232"/>
                  <a:pt x="2905303" y="2022694"/>
                </a:cubicBezTo>
                <a:cubicBezTo>
                  <a:pt x="2841601" y="1967804"/>
                  <a:pt x="2778463" y="1913400"/>
                  <a:pt x="2714680" y="1858441"/>
                </a:cubicBezTo>
                <a:close/>
                <a:moveTo>
                  <a:pt x="1889388" y="1146217"/>
                </a:moveTo>
                <a:cubicBezTo>
                  <a:pt x="1877260" y="1135767"/>
                  <a:pt x="1877220" y="1135732"/>
                  <a:pt x="1866686" y="1147958"/>
                </a:cubicBezTo>
                <a:cubicBezTo>
                  <a:pt x="1627790" y="1425126"/>
                  <a:pt x="1388935" y="1702328"/>
                  <a:pt x="1150080" y="1979530"/>
                </a:cubicBezTo>
                <a:cubicBezTo>
                  <a:pt x="1147362" y="1982685"/>
                  <a:pt x="1144891" y="1986122"/>
                  <a:pt x="1141892" y="1989929"/>
                </a:cubicBezTo>
                <a:cubicBezTo>
                  <a:pt x="1206763" y="2045826"/>
                  <a:pt x="1270868" y="2101064"/>
                  <a:pt x="1335779" y="2156995"/>
                </a:cubicBezTo>
                <a:cubicBezTo>
                  <a:pt x="1581329" y="1872023"/>
                  <a:pt x="1825960" y="1588117"/>
                  <a:pt x="2071476" y="1303185"/>
                </a:cubicBezTo>
                <a:cubicBezTo>
                  <a:pt x="2067608" y="1299852"/>
                  <a:pt x="2064345" y="1297040"/>
                  <a:pt x="2061121" y="1294262"/>
                </a:cubicBezTo>
                <a:cubicBezTo>
                  <a:pt x="2003866" y="1244927"/>
                  <a:pt x="1946644" y="1195552"/>
                  <a:pt x="1889388" y="1146217"/>
                </a:cubicBezTo>
                <a:close/>
                <a:moveTo>
                  <a:pt x="2641132" y="1663749"/>
                </a:moveTo>
                <a:cubicBezTo>
                  <a:pt x="2636919" y="1668639"/>
                  <a:pt x="2633632" y="1673023"/>
                  <a:pt x="2629743" y="1676886"/>
                </a:cubicBezTo>
                <a:cubicBezTo>
                  <a:pt x="2610720" y="1695541"/>
                  <a:pt x="2589516" y="1710942"/>
                  <a:pt x="2560768" y="1706580"/>
                </a:cubicBezTo>
                <a:cubicBezTo>
                  <a:pt x="2548967" y="1704795"/>
                  <a:pt x="2542959" y="1708345"/>
                  <a:pt x="2536026" y="1716391"/>
                </a:cubicBezTo>
                <a:cubicBezTo>
                  <a:pt x="2296075" y="1995190"/>
                  <a:pt x="2055922" y="2273817"/>
                  <a:pt x="1815850" y="2552512"/>
                </a:cubicBezTo>
                <a:cubicBezTo>
                  <a:pt x="1813132" y="2555668"/>
                  <a:pt x="1810736" y="2559101"/>
                  <a:pt x="1807941" y="2562671"/>
                </a:cubicBezTo>
                <a:cubicBezTo>
                  <a:pt x="1846388" y="2601159"/>
                  <a:pt x="1839971" y="2638510"/>
                  <a:pt x="1808393" y="2674588"/>
                </a:cubicBezTo>
                <a:cubicBezTo>
                  <a:pt x="1812905" y="2678477"/>
                  <a:pt x="1816209" y="2681324"/>
                  <a:pt x="1820642" y="2685143"/>
                </a:cubicBezTo>
                <a:cubicBezTo>
                  <a:pt x="1854323" y="2643936"/>
                  <a:pt x="1892106" y="2637322"/>
                  <a:pt x="1935287" y="2672194"/>
                </a:cubicBezTo>
                <a:cubicBezTo>
                  <a:pt x="1939500" y="2667304"/>
                  <a:pt x="1943068" y="2663163"/>
                  <a:pt x="1946636" y="2659022"/>
                </a:cubicBezTo>
                <a:cubicBezTo>
                  <a:pt x="2132541" y="2443188"/>
                  <a:pt x="2318453" y="2227429"/>
                  <a:pt x="2504400" y="2011629"/>
                </a:cubicBezTo>
                <a:cubicBezTo>
                  <a:pt x="2558838" y="1948452"/>
                  <a:pt x="2613317" y="1885309"/>
                  <a:pt x="2667513" y="1821922"/>
                </a:cubicBezTo>
                <a:cubicBezTo>
                  <a:pt x="2670265" y="1818727"/>
                  <a:pt x="2672834" y="1812488"/>
                  <a:pt x="2671538" y="1809104"/>
                </a:cubicBezTo>
                <a:cubicBezTo>
                  <a:pt x="2661485" y="1783126"/>
                  <a:pt x="2666684" y="1759981"/>
                  <a:pt x="2681487" y="1738239"/>
                </a:cubicBezTo>
                <a:cubicBezTo>
                  <a:pt x="2687165" y="1729939"/>
                  <a:pt x="2693314" y="1721906"/>
                  <a:pt x="2699193" y="1713778"/>
                </a:cubicBezTo>
                <a:cubicBezTo>
                  <a:pt x="2679692" y="1696975"/>
                  <a:pt x="2660755" y="1680657"/>
                  <a:pt x="2641132" y="1663749"/>
                </a:cubicBezTo>
                <a:close/>
                <a:moveTo>
                  <a:pt x="2736923" y="1746013"/>
                </a:moveTo>
                <a:cubicBezTo>
                  <a:pt x="2716226" y="1766937"/>
                  <a:pt x="2717072" y="1790480"/>
                  <a:pt x="2738870" y="1809262"/>
                </a:cubicBezTo>
                <a:cubicBezTo>
                  <a:pt x="2810638" y="1871171"/>
                  <a:pt x="2882479" y="1933074"/>
                  <a:pt x="2954349" y="1994863"/>
                </a:cubicBezTo>
                <a:cubicBezTo>
                  <a:pt x="2976584" y="2013954"/>
                  <a:pt x="2998901" y="2011194"/>
                  <a:pt x="3016472" y="1986891"/>
                </a:cubicBezTo>
                <a:cubicBezTo>
                  <a:pt x="2923316" y="1906621"/>
                  <a:pt x="2830079" y="1826283"/>
                  <a:pt x="2736923" y="1746013"/>
                </a:cubicBezTo>
                <a:close/>
                <a:moveTo>
                  <a:pt x="1896179" y="1021575"/>
                </a:moveTo>
                <a:cubicBezTo>
                  <a:pt x="1874326" y="1042945"/>
                  <a:pt x="1874907" y="1064678"/>
                  <a:pt x="1897551" y="1084190"/>
                </a:cubicBezTo>
                <a:cubicBezTo>
                  <a:pt x="1968679" y="1145617"/>
                  <a:pt x="2039876" y="1206965"/>
                  <a:pt x="2111141" y="1268233"/>
                </a:cubicBezTo>
                <a:cubicBezTo>
                  <a:pt x="2133101" y="1287154"/>
                  <a:pt x="2156795" y="1284345"/>
                  <a:pt x="2173795" y="1260786"/>
                </a:cubicBezTo>
                <a:cubicBezTo>
                  <a:pt x="2080799" y="1180655"/>
                  <a:pt x="1988450" y="1101081"/>
                  <a:pt x="1896179" y="1021575"/>
                </a:cubicBezTo>
                <a:close/>
                <a:moveTo>
                  <a:pt x="2293082" y="1363366"/>
                </a:moveTo>
                <a:cubicBezTo>
                  <a:pt x="2273783" y="1385356"/>
                  <a:pt x="2273755" y="1408283"/>
                  <a:pt x="2293102" y="1425022"/>
                </a:cubicBezTo>
                <a:cubicBezTo>
                  <a:pt x="2377010" y="1497529"/>
                  <a:pt x="2460979" y="1569883"/>
                  <a:pt x="2545091" y="1642152"/>
                </a:cubicBezTo>
                <a:cubicBezTo>
                  <a:pt x="2565554" y="1659715"/>
                  <a:pt x="2590078" y="1655697"/>
                  <a:pt x="2605429" y="1632504"/>
                </a:cubicBezTo>
                <a:cubicBezTo>
                  <a:pt x="2501596" y="1543035"/>
                  <a:pt x="2397641" y="1453460"/>
                  <a:pt x="2293082" y="1363366"/>
                </a:cubicBezTo>
                <a:close/>
                <a:moveTo>
                  <a:pt x="2210321" y="1292054"/>
                </a:moveTo>
                <a:cubicBezTo>
                  <a:pt x="2205632" y="1297495"/>
                  <a:pt x="2201645" y="1302856"/>
                  <a:pt x="2196954" y="1307404"/>
                </a:cubicBezTo>
                <a:cubicBezTo>
                  <a:pt x="2178638" y="1325156"/>
                  <a:pt x="2158053" y="1338617"/>
                  <a:pt x="2130670" y="1335361"/>
                </a:cubicBezTo>
                <a:cubicBezTo>
                  <a:pt x="2122899" y="1334438"/>
                  <a:pt x="2118257" y="1336485"/>
                  <a:pt x="2113437" y="1342159"/>
                </a:cubicBezTo>
                <a:cubicBezTo>
                  <a:pt x="2089281" y="1370683"/>
                  <a:pt x="2064721" y="1398861"/>
                  <a:pt x="2040322" y="1427176"/>
                </a:cubicBezTo>
                <a:cubicBezTo>
                  <a:pt x="1823086" y="1679370"/>
                  <a:pt x="1605815" y="1931604"/>
                  <a:pt x="1388377" y="2183625"/>
                </a:cubicBezTo>
                <a:cubicBezTo>
                  <a:pt x="1381812" y="2191162"/>
                  <a:pt x="1380477" y="2195646"/>
                  <a:pt x="1388567" y="2203855"/>
                </a:cubicBezTo>
                <a:cubicBezTo>
                  <a:pt x="1408663" y="2224125"/>
                  <a:pt x="1412455" y="2256391"/>
                  <a:pt x="1398849" y="2281225"/>
                </a:cubicBezTo>
                <a:cubicBezTo>
                  <a:pt x="1393936" y="2290186"/>
                  <a:pt x="1387732" y="2298446"/>
                  <a:pt x="1382153" y="2307038"/>
                </a:cubicBezTo>
                <a:cubicBezTo>
                  <a:pt x="1382679" y="2308385"/>
                  <a:pt x="1383244" y="2309765"/>
                  <a:pt x="1383809" y="2311146"/>
                </a:cubicBezTo>
                <a:cubicBezTo>
                  <a:pt x="1414303" y="2273719"/>
                  <a:pt x="1449474" y="2261420"/>
                  <a:pt x="1492732" y="2291067"/>
                </a:cubicBezTo>
                <a:cubicBezTo>
                  <a:pt x="1496946" y="2286177"/>
                  <a:pt x="1500752" y="2281760"/>
                  <a:pt x="1504558" y="2277343"/>
                </a:cubicBezTo>
                <a:cubicBezTo>
                  <a:pt x="1724417" y="2022186"/>
                  <a:pt x="1944277" y="1767029"/>
                  <a:pt x="2164136" y="1511872"/>
                </a:cubicBezTo>
                <a:cubicBezTo>
                  <a:pt x="2184695" y="1488013"/>
                  <a:pt x="2205341" y="1464297"/>
                  <a:pt x="2225537" y="1440125"/>
                </a:cubicBezTo>
                <a:cubicBezTo>
                  <a:pt x="2228181" y="1436975"/>
                  <a:pt x="2230000" y="1430709"/>
                  <a:pt x="2228658" y="1427215"/>
                </a:cubicBezTo>
                <a:cubicBezTo>
                  <a:pt x="2221353" y="1408071"/>
                  <a:pt x="2221929" y="1389395"/>
                  <a:pt x="2230929" y="1371862"/>
                </a:cubicBezTo>
                <a:cubicBezTo>
                  <a:pt x="2238037" y="1357990"/>
                  <a:pt x="2247379" y="1345356"/>
                  <a:pt x="2256133" y="1331529"/>
                </a:cubicBezTo>
                <a:cubicBezTo>
                  <a:pt x="2241628" y="1319030"/>
                  <a:pt x="2226599" y="1306080"/>
                  <a:pt x="2210321" y="1292054"/>
                </a:cubicBezTo>
                <a:close/>
                <a:moveTo>
                  <a:pt x="1310214" y="336351"/>
                </a:moveTo>
                <a:lnTo>
                  <a:pt x="1390925" y="465092"/>
                </a:lnTo>
                <a:cubicBezTo>
                  <a:pt x="1433155" y="532451"/>
                  <a:pt x="1422971" y="585752"/>
                  <a:pt x="1360375" y="624995"/>
                </a:cubicBezTo>
                <a:cubicBezTo>
                  <a:pt x="1299916" y="662898"/>
                  <a:pt x="1249121" y="649044"/>
                  <a:pt x="1207988" y="583435"/>
                </a:cubicBezTo>
                <a:lnTo>
                  <a:pt x="1125632" y="452070"/>
                </a:lnTo>
                <a:lnTo>
                  <a:pt x="1173892" y="421814"/>
                </a:lnTo>
                <a:lnTo>
                  <a:pt x="1256431" y="553471"/>
                </a:lnTo>
                <a:cubicBezTo>
                  <a:pt x="1280013" y="591088"/>
                  <a:pt x="1306628" y="600603"/>
                  <a:pt x="1336274" y="582018"/>
                </a:cubicBezTo>
                <a:cubicBezTo>
                  <a:pt x="1365434" y="563736"/>
                  <a:pt x="1368649" y="536468"/>
                  <a:pt x="1345920" y="500212"/>
                </a:cubicBezTo>
                <a:lnTo>
                  <a:pt x="1262101" y="366515"/>
                </a:lnTo>
                <a:close/>
                <a:moveTo>
                  <a:pt x="1990246" y="887474"/>
                </a:moveTo>
                <a:cubicBezTo>
                  <a:pt x="1982624" y="880838"/>
                  <a:pt x="1978283" y="881151"/>
                  <a:pt x="1972170" y="888734"/>
                </a:cubicBezTo>
                <a:cubicBezTo>
                  <a:pt x="1958279" y="905833"/>
                  <a:pt x="1943548" y="922276"/>
                  <a:pt x="1929174" y="938958"/>
                </a:cubicBezTo>
                <a:cubicBezTo>
                  <a:pt x="1924688" y="944164"/>
                  <a:pt x="1920169" y="949408"/>
                  <a:pt x="1915581" y="954733"/>
                </a:cubicBezTo>
                <a:cubicBezTo>
                  <a:pt x="2302672" y="1288275"/>
                  <a:pt x="2688110" y="1620393"/>
                  <a:pt x="3074112" y="1952997"/>
                </a:cubicBezTo>
                <a:cubicBezTo>
                  <a:pt x="3095792" y="1927836"/>
                  <a:pt x="3116963" y="1903267"/>
                  <a:pt x="3139085" y="1877593"/>
                </a:cubicBezTo>
                <a:cubicBezTo>
                  <a:pt x="3133041" y="1872386"/>
                  <a:pt x="3127642" y="1867733"/>
                  <a:pt x="3122242" y="1863081"/>
                </a:cubicBezTo>
                <a:cubicBezTo>
                  <a:pt x="2801836" y="1586999"/>
                  <a:pt x="2481464" y="1310877"/>
                  <a:pt x="2161058" y="1034794"/>
                </a:cubicBezTo>
                <a:cubicBezTo>
                  <a:pt x="2104085" y="985703"/>
                  <a:pt x="2046975" y="936768"/>
                  <a:pt x="1990246" y="887474"/>
                </a:cubicBezTo>
                <a:close/>
                <a:moveTo>
                  <a:pt x="3801332" y="2406586"/>
                </a:moveTo>
                <a:lnTo>
                  <a:pt x="3747748" y="2548406"/>
                </a:lnTo>
                <a:lnTo>
                  <a:pt x="3704284" y="2531984"/>
                </a:lnTo>
                <a:lnTo>
                  <a:pt x="3737797" y="2443286"/>
                </a:lnTo>
                <a:lnTo>
                  <a:pt x="3679041" y="2421086"/>
                </a:lnTo>
                <a:lnTo>
                  <a:pt x="3647901" y="2503505"/>
                </a:lnTo>
                <a:lnTo>
                  <a:pt x="3604598" y="2487144"/>
                </a:lnTo>
                <a:lnTo>
                  <a:pt x="3635739" y="2404726"/>
                </a:lnTo>
                <a:lnTo>
                  <a:pt x="3575372" y="2381917"/>
                </a:lnTo>
                <a:lnTo>
                  <a:pt x="3539670" y="2476410"/>
                </a:lnTo>
                <a:lnTo>
                  <a:pt x="3496207" y="2459988"/>
                </a:lnTo>
                <a:lnTo>
                  <a:pt x="3551981" y="2312374"/>
                </a:lnTo>
                <a:close/>
                <a:moveTo>
                  <a:pt x="2715192" y="1203318"/>
                </a:moveTo>
                <a:cubicBezTo>
                  <a:pt x="2711983" y="1198079"/>
                  <a:pt x="2705801" y="1193439"/>
                  <a:pt x="2700031" y="1191010"/>
                </a:cubicBezTo>
                <a:cubicBezTo>
                  <a:pt x="2553927" y="1129574"/>
                  <a:pt x="2407740" y="1068480"/>
                  <a:pt x="2261513" y="1007351"/>
                </a:cubicBezTo>
                <a:cubicBezTo>
                  <a:pt x="2237665" y="997384"/>
                  <a:pt x="2213829" y="987566"/>
                  <a:pt x="2189987" y="977673"/>
                </a:cubicBezTo>
                <a:cubicBezTo>
                  <a:pt x="2189700" y="978251"/>
                  <a:pt x="2189447" y="978788"/>
                  <a:pt x="2189195" y="979327"/>
                </a:cubicBezTo>
                <a:cubicBezTo>
                  <a:pt x="2461290" y="1213781"/>
                  <a:pt x="2733345" y="1448201"/>
                  <a:pt x="3005440" y="1682656"/>
                </a:cubicBezTo>
                <a:cubicBezTo>
                  <a:pt x="3005243" y="1679462"/>
                  <a:pt x="3004070" y="1677077"/>
                  <a:pt x="3002713" y="1674740"/>
                </a:cubicBezTo>
                <a:cubicBezTo>
                  <a:pt x="2906968" y="1517543"/>
                  <a:pt x="2811256" y="1360307"/>
                  <a:pt x="2715192" y="1203318"/>
                </a:cubicBezTo>
                <a:close/>
                <a:moveTo>
                  <a:pt x="2751116" y="1134494"/>
                </a:moveTo>
                <a:cubicBezTo>
                  <a:pt x="2507860" y="1032708"/>
                  <a:pt x="2264555" y="931221"/>
                  <a:pt x="2021176" y="829741"/>
                </a:cubicBezTo>
                <a:cubicBezTo>
                  <a:pt x="2019392" y="828960"/>
                  <a:pt x="2017273" y="829057"/>
                  <a:pt x="2012957" y="828362"/>
                </a:cubicBezTo>
                <a:cubicBezTo>
                  <a:pt x="2034634" y="847040"/>
                  <a:pt x="2054248" y="864284"/>
                  <a:pt x="2074303" y="881016"/>
                </a:cubicBezTo>
                <a:cubicBezTo>
                  <a:pt x="2079730" y="885554"/>
                  <a:pt x="2086045" y="889552"/>
                  <a:pt x="2092548" y="892271"/>
                </a:cubicBezTo>
                <a:cubicBezTo>
                  <a:pt x="2302913" y="980490"/>
                  <a:pt x="2513304" y="1068596"/>
                  <a:pt x="2723859" y="1156430"/>
                </a:cubicBezTo>
                <a:cubicBezTo>
                  <a:pt x="2734005" y="1160707"/>
                  <a:pt x="2741127" y="1166293"/>
                  <a:pt x="2746902" y="1175805"/>
                </a:cubicBezTo>
                <a:cubicBezTo>
                  <a:pt x="2866243" y="1372024"/>
                  <a:pt x="2985909" y="1568110"/>
                  <a:pt x="3105535" y="1764162"/>
                </a:cubicBezTo>
                <a:cubicBezTo>
                  <a:pt x="3108403" y="1768901"/>
                  <a:pt x="3111058" y="1774212"/>
                  <a:pt x="3115133" y="1777793"/>
                </a:cubicBezTo>
                <a:cubicBezTo>
                  <a:pt x="3136498" y="1796752"/>
                  <a:pt x="3158231" y="1815203"/>
                  <a:pt x="3179828" y="1833812"/>
                </a:cubicBezTo>
                <a:cubicBezTo>
                  <a:pt x="3180397" y="1833478"/>
                  <a:pt x="3180965" y="1833144"/>
                  <a:pt x="3181534" y="1832810"/>
                </a:cubicBezTo>
                <a:cubicBezTo>
                  <a:pt x="3180286" y="1830428"/>
                  <a:pt x="3179113" y="1828042"/>
                  <a:pt x="3177763" y="1825780"/>
                </a:cubicBezTo>
                <a:cubicBezTo>
                  <a:pt x="3149248" y="1778534"/>
                  <a:pt x="3120802" y="1731207"/>
                  <a:pt x="3092104" y="1684009"/>
                </a:cubicBezTo>
                <a:cubicBezTo>
                  <a:pt x="2983138" y="1504838"/>
                  <a:pt x="2874104" y="1325747"/>
                  <a:pt x="2764818" y="1146783"/>
                </a:cubicBezTo>
                <a:cubicBezTo>
                  <a:pt x="2761738" y="1141723"/>
                  <a:pt x="2756495" y="1136725"/>
                  <a:pt x="2751116" y="1134494"/>
                </a:cubicBezTo>
                <a:close/>
                <a:moveTo>
                  <a:pt x="1675839" y="207335"/>
                </a:moveTo>
                <a:lnTo>
                  <a:pt x="1746623" y="464321"/>
                </a:lnTo>
                <a:lnTo>
                  <a:pt x="1690547" y="479767"/>
                </a:lnTo>
                <a:lnTo>
                  <a:pt x="1535926" y="343507"/>
                </a:lnTo>
                <a:cubicBezTo>
                  <a:pt x="1527910" y="336434"/>
                  <a:pt x="1521898" y="330593"/>
                  <a:pt x="1517892" y="325985"/>
                </a:cubicBezTo>
                <a:lnTo>
                  <a:pt x="1517063" y="326213"/>
                </a:lnTo>
                <a:cubicBezTo>
                  <a:pt x="1520495" y="334787"/>
                  <a:pt x="1524755" y="348309"/>
                  <a:pt x="1529842" y="366780"/>
                </a:cubicBezTo>
                <a:lnTo>
                  <a:pt x="1570101" y="512942"/>
                </a:lnTo>
                <a:lnTo>
                  <a:pt x="1518173" y="527245"/>
                </a:lnTo>
                <a:lnTo>
                  <a:pt x="1447389" y="270259"/>
                </a:lnTo>
                <a:lnTo>
                  <a:pt x="1507115" y="253808"/>
                </a:lnTo>
                <a:lnTo>
                  <a:pt x="1656475" y="386520"/>
                </a:lnTo>
                <a:cubicBezTo>
                  <a:pt x="1666397" y="395329"/>
                  <a:pt x="1672529" y="400958"/>
                  <a:pt x="1674870" y="403407"/>
                </a:cubicBezTo>
                <a:lnTo>
                  <a:pt x="1675699" y="403179"/>
                </a:lnTo>
                <a:cubicBezTo>
                  <a:pt x="1672887" y="397289"/>
                  <a:pt x="1669074" y="385607"/>
                  <a:pt x="1664261" y="368132"/>
                </a:cubicBezTo>
                <a:lnTo>
                  <a:pt x="1623912" y="221638"/>
                </a:lnTo>
                <a:close/>
                <a:moveTo>
                  <a:pt x="2785075" y="1082943"/>
                </a:moveTo>
                <a:cubicBezTo>
                  <a:pt x="2796413" y="1087629"/>
                  <a:pt x="2804100" y="1094595"/>
                  <a:pt x="2810437" y="1105004"/>
                </a:cubicBezTo>
                <a:cubicBezTo>
                  <a:pt x="2919296" y="1284219"/>
                  <a:pt x="3028478" y="1463301"/>
                  <a:pt x="3137552" y="1642428"/>
                </a:cubicBezTo>
                <a:cubicBezTo>
                  <a:pt x="3181050" y="1713923"/>
                  <a:pt x="3224399" y="1785427"/>
                  <a:pt x="3267821" y="1856927"/>
                </a:cubicBezTo>
                <a:cubicBezTo>
                  <a:pt x="3279378" y="1876025"/>
                  <a:pt x="3276133" y="1886147"/>
                  <a:pt x="3255617" y="1894719"/>
                </a:cubicBezTo>
                <a:cubicBezTo>
                  <a:pt x="3242889" y="1900039"/>
                  <a:pt x="3230426" y="1906273"/>
                  <a:pt x="3217254" y="1910315"/>
                </a:cubicBezTo>
                <a:cubicBezTo>
                  <a:pt x="3209430" y="1912714"/>
                  <a:pt x="3200422" y="1911273"/>
                  <a:pt x="3192092" y="1912548"/>
                </a:cubicBezTo>
                <a:cubicBezTo>
                  <a:pt x="3188072" y="1913139"/>
                  <a:pt x="3183417" y="1915037"/>
                  <a:pt x="3180863" y="1917921"/>
                </a:cubicBezTo>
                <a:cubicBezTo>
                  <a:pt x="3153599" y="1948990"/>
                  <a:pt x="3126733" y="1980334"/>
                  <a:pt x="3099711" y="2011612"/>
                </a:cubicBezTo>
                <a:cubicBezTo>
                  <a:pt x="3085432" y="2028101"/>
                  <a:pt x="3077837" y="2029665"/>
                  <a:pt x="3057112" y="2022184"/>
                </a:cubicBezTo>
                <a:cubicBezTo>
                  <a:pt x="3054338" y="2021168"/>
                  <a:pt x="3049383" y="2023495"/>
                  <a:pt x="3046623" y="2025721"/>
                </a:cubicBezTo>
                <a:cubicBezTo>
                  <a:pt x="3036280" y="2034057"/>
                  <a:pt x="3027250" y="2044211"/>
                  <a:pt x="3016178" y="2051437"/>
                </a:cubicBezTo>
                <a:cubicBezTo>
                  <a:pt x="3000865" y="2061470"/>
                  <a:pt x="2982965" y="2066111"/>
                  <a:pt x="2965023" y="2059310"/>
                </a:cubicBezTo>
                <a:cubicBezTo>
                  <a:pt x="2954531" y="2055354"/>
                  <a:pt x="2950256" y="2059093"/>
                  <a:pt x="2944412" y="2065876"/>
                </a:cubicBezTo>
                <a:cubicBezTo>
                  <a:pt x="2867775" y="2155142"/>
                  <a:pt x="2790937" y="2244235"/>
                  <a:pt x="2714139" y="2333362"/>
                </a:cubicBezTo>
                <a:cubicBezTo>
                  <a:pt x="2550281" y="2523527"/>
                  <a:pt x="2386389" y="2713732"/>
                  <a:pt x="2222530" y="2903897"/>
                </a:cubicBezTo>
                <a:cubicBezTo>
                  <a:pt x="2220016" y="2906815"/>
                  <a:pt x="2217501" y="2909733"/>
                  <a:pt x="2214171" y="2913598"/>
                </a:cubicBezTo>
                <a:cubicBezTo>
                  <a:pt x="2232513" y="2929059"/>
                  <a:pt x="2245949" y="2946546"/>
                  <a:pt x="2247279" y="2970506"/>
                </a:cubicBezTo>
                <a:cubicBezTo>
                  <a:pt x="2248609" y="2994466"/>
                  <a:pt x="2236298" y="3012583"/>
                  <a:pt x="2221191" y="3031176"/>
                </a:cubicBezTo>
                <a:cubicBezTo>
                  <a:pt x="2229612" y="3038432"/>
                  <a:pt x="2237778" y="3045331"/>
                  <a:pt x="2245809" y="3052388"/>
                </a:cubicBezTo>
                <a:cubicBezTo>
                  <a:pt x="2262348" y="3066845"/>
                  <a:pt x="2263901" y="3081583"/>
                  <a:pt x="2250164" y="3097852"/>
                </a:cubicBezTo>
                <a:cubicBezTo>
                  <a:pt x="2235210" y="3115614"/>
                  <a:pt x="2220014" y="3133169"/>
                  <a:pt x="2204601" y="3150811"/>
                </a:cubicBezTo>
                <a:cubicBezTo>
                  <a:pt x="2188502" y="3169168"/>
                  <a:pt x="2171662" y="3170462"/>
                  <a:pt x="2152663" y="3154296"/>
                </a:cubicBezTo>
                <a:cubicBezTo>
                  <a:pt x="2114738" y="3121962"/>
                  <a:pt x="2077046" y="3089279"/>
                  <a:pt x="2039292" y="3056747"/>
                </a:cubicBezTo>
                <a:cubicBezTo>
                  <a:pt x="1650670" y="2721886"/>
                  <a:pt x="1262050" y="2387026"/>
                  <a:pt x="873428" y="2052165"/>
                </a:cubicBezTo>
                <a:cubicBezTo>
                  <a:pt x="870406" y="2049561"/>
                  <a:pt x="867276" y="2047001"/>
                  <a:pt x="864526" y="2044082"/>
                </a:cubicBezTo>
                <a:cubicBezTo>
                  <a:pt x="851318" y="2030159"/>
                  <a:pt x="850344" y="2013446"/>
                  <a:pt x="862444" y="1998995"/>
                </a:cubicBezTo>
                <a:cubicBezTo>
                  <a:pt x="878411" y="1979976"/>
                  <a:pt x="894626" y="1961239"/>
                  <a:pt x="911003" y="1942640"/>
                </a:cubicBezTo>
                <a:cubicBezTo>
                  <a:pt x="923228" y="1928779"/>
                  <a:pt x="939426" y="1927825"/>
                  <a:pt x="954379" y="1939884"/>
                </a:cubicBezTo>
                <a:cubicBezTo>
                  <a:pt x="963798" y="1947450"/>
                  <a:pt x="972836" y="1955375"/>
                  <a:pt x="982083" y="1963138"/>
                </a:cubicBezTo>
                <a:cubicBezTo>
                  <a:pt x="982608" y="1963590"/>
                  <a:pt x="983580" y="1963602"/>
                  <a:pt x="984308" y="1963817"/>
                </a:cubicBezTo>
                <a:cubicBezTo>
                  <a:pt x="1038398" y="1919375"/>
                  <a:pt x="1043350" y="1918762"/>
                  <a:pt x="1099578" y="1951201"/>
                </a:cubicBezTo>
                <a:cubicBezTo>
                  <a:pt x="1102364" y="1947967"/>
                  <a:pt x="1105388" y="1944458"/>
                  <a:pt x="1108379" y="1940987"/>
                </a:cubicBezTo>
                <a:cubicBezTo>
                  <a:pt x="1348797" y="1661970"/>
                  <a:pt x="1589175" y="1382920"/>
                  <a:pt x="1829755" y="1104042"/>
                </a:cubicBezTo>
                <a:cubicBezTo>
                  <a:pt x="1835531" y="1097338"/>
                  <a:pt x="1836957" y="1092587"/>
                  <a:pt x="1832501" y="1083662"/>
                </a:cubicBezTo>
                <a:cubicBezTo>
                  <a:pt x="1819726" y="1058155"/>
                  <a:pt x="1826381" y="1034136"/>
                  <a:pt x="1840452" y="1011695"/>
                </a:cubicBezTo>
                <a:cubicBezTo>
                  <a:pt x="1845215" y="1004049"/>
                  <a:pt x="1850806" y="996909"/>
                  <a:pt x="1856407" y="989023"/>
                </a:cubicBezTo>
                <a:cubicBezTo>
                  <a:pt x="1854041" y="986229"/>
                  <a:pt x="1851762" y="983578"/>
                  <a:pt x="1849510" y="980813"/>
                </a:cubicBezTo>
                <a:cubicBezTo>
                  <a:pt x="1839968" y="969154"/>
                  <a:pt x="1840443" y="954996"/>
                  <a:pt x="1851542" y="941951"/>
                </a:cubicBezTo>
                <a:cubicBezTo>
                  <a:pt x="1878675" y="910219"/>
                  <a:pt x="1905894" y="878630"/>
                  <a:pt x="1933234" y="847144"/>
                </a:cubicBezTo>
                <a:cubicBezTo>
                  <a:pt x="1938365" y="841189"/>
                  <a:pt x="1942657" y="836779"/>
                  <a:pt x="1935790" y="828045"/>
                </a:cubicBezTo>
                <a:cubicBezTo>
                  <a:pt x="1932354" y="823640"/>
                  <a:pt x="1932627" y="815012"/>
                  <a:pt x="1933704" y="808793"/>
                </a:cubicBezTo>
                <a:cubicBezTo>
                  <a:pt x="1936414" y="793262"/>
                  <a:pt x="1940527" y="777978"/>
                  <a:pt x="1944148" y="762613"/>
                </a:cubicBezTo>
                <a:cubicBezTo>
                  <a:pt x="1948399" y="744561"/>
                  <a:pt x="1958224" y="739352"/>
                  <a:pt x="1975791" y="746586"/>
                </a:cubicBezTo>
                <a:cubicBezTo>
                  <a:pt x="2044598" y="775020"/>
                  <a:pt x="2113274" y="803685"/>
                  <a:pt x="2182019" y="832272"/>
                </a:cubicBezTo>
                <a:cubicBezTo>
                  <a:pt x="2383028" y="915868"/>
                  <a:pt x="2583969" y="999541"/>
                  <a:pt x="2785075" y="1082943"/>
                </a:cubicBezTo>
                <a:close/>
                <a:moveTo>
                  <a:pt x="3862648" y="1961331"/>
                </a:moveTo>
                <a:lnTo>
                  <a:pt x="3856030" y="2043665"/>
                </a:lnTo>
                <a:lnTo>
                  <a:pt x="3690874" y="2088049"/>
                </a:lnTo>
                <a:cubicBezTo>
                  <a:pt x="3677222" y="2091785"/>
                  <a:pt x="3664496" y="2094043"/>
                  <a:pt x="3652694" y="2094821"/>
                </a:cubicBezTo>
                <a:lnTo>
                  <a:pt x="3652597" y="2096021"/>
                </a:lnTo>
                <a:cubicBezTo>
                  <a:pt x="3666835" y="2100733"/>
                  <a:pt x="3679120" y="2105404"/>
                  <a:pt x="3689451" y="2110032"/>
                </a:cubicBezTo>
                <a:lnTo>
                  <a:pt x="3845040" y="2180373"/>
                </a:lnTo>
                <a:lnTo>
                  <a:pt x="3838601" y="2260478"/>
                </a:lnTo>
                <a:lnTo>
                  <a:pt x="3572902" y="2239119"/>
                </a:lnTo>
                <a:lnTo>
                  <a:pt x="3577397" y="2183200"/>
                </a:lnTo>
                <a:lnTo>
                  <a:pt x="3738635" y="2196161"/>
                </a:lnTo>
                <a:cubicBezTo>
                  <a:pt x="3753500" y="2197357"/>
                  <a:pt x="3772138" y="2199603"/>
                  <a:pt x="3794546" y="2202901"/>
                </a:cubicBezTo>
                <a:lnTo>
                  <a:pt x="3794656" y="2201528"/>
                </a:lnTo>
                <a:cubicBezTo>
                  <a:pt x="3777893" y="2196728"/>
                  <a:pt x="3766735" y="2193069"/>
                  <a:pt x="3761183" y="2190551"/>
                </a:cubicBezTo>
                <a:lnTo>
                  <a:pt x="3583257" y="2110301"/>
                </a:lnTo>
                <a:lnTo>
                  <a:pt x="3586884" y="2065188"/>
                </a:lnTo>
                <a:lnTo>
                  <a:pt x="3773698" y="2013395"/>
                </a:lnTo>
                <a:cubicBezTo>
                  <a:pt x="3778173" y="2012143"/>
                  <a:pt x="3790347" y="2010302"/>
                  <a:pt x="3810223" y="2007872"/>
                </a:cubicBezTo>
                <a:lnTo>
                  <a:pt x="3810348" y="2006328"/>
                </a:lnTo>
                <a:cubicBezTo>
                  <a:pt x="3787930" y="2006022"/>
                  <a:pt x="3765513" y="2004968"/>
                  <a:pt x="3743100" y="2003167"/>
                </a:cubicBezTo>
                <a:lnTo>
                  <a:pt x="3592841" y="1991087"/>
                </a:lnTo>
                <a:lnTo>
                  <a:pt x="3596950" y="1939972"/>
                </a:lnTo>
                <a:close/>
                <a:moveTo>
                  <a:pt x="1862065" y="186164"/>
                </a:moveTo>
                <a:lnTo>
                  <a:pt x="1881824" y="451986"/>
                </a:lnTo>
                <a:lnTo>
                  <a:pt x="1825192" y="456196"/>
                </a:lnTo>
                <a:lnTo>
                  <a:pt x="1805435" y="190373"/>
                </a:lnTo>
                <a:close/>
                <a:moveTo>
                  <a:pt x="3778136" y="1720641"/>
                </a:moveTo>
                <a:cubicBezTo>
                  <a:pt x="3770341" y="1721393"/>
                  <a:pt x="3762670" y="1721247"/>
                  <a:pt x="3755123" y="1720202"/>
                </a:cubicBezTo>
                <a:lnTo>
                  <a:pt x="3658024" y="1707306"/>
                </a:lnTo>
                <a:lnTo>
                  <a:pt x="3671038" y="1777174"/>
                </a:lnTo>
                <a:lnTo>
                  <a:pt x="3756337" y="1730478"/>
                </a:lnTo>
                <a:cubicBezTo>
                  <a:pt x="3761732" y="1727490"/>
                  <a:pt x="3769092" y="1724718"/>
                  <a:pt x="3778419" y="1722164"/>
                </a:cubicBezTo>
                <a:close/>
                <a:moveTo>
                  <a:pt x="2925392" y="961165"/>
                </a:moveTo>
                <a:cubicBezTo>
                  <a:pt x="2451941" y="553209"/>
                  <a:pt x="1782620" y="519856"/>
                  <a:pt x="1278954" y="834244"/>
                </a:cubicBezTo>
                <a:lnTo>
                  <a:pt x="1240296" y="861142"/>
                </a:lnTo>
                <a:lnTo>
                  <a:pt x="1205622" y="924274"/>
                </a:lnTo>
                <a:cubicBezTo>
                  <a:pt x="1160239" y="998752"/>
                  <a:pt x="1104304" y="1062302"/>
                  <a:pt x="1018899" y="1098311"/>
                </a:cubicBezTo>
                <a:cubicBezTo>
                  <a:pt x="999671" y="1106416"/>
                  <a:pt x="981159" y="1116270"/>
                  <a:pt x="963536" y="1127784"/>
                </a:cubicBezTo>
                <a:lnTo>
                  <a:pt x="915971" y="1165269"/>
                </a:lnTo>
                <a:lnTo>
                  <a:pt x="873665" y="1219693"/>
                </a:lnTo>
                <a:lnTo>
                  <a:pt x="846202" y="1263520"/>
                </a:lnTo>
                <a:lnTo>
                  <a:pt x="897254" y="1222093"/>
                </a:lnTo>
                <a:cubicBezTo>
                  <a:pt x="961871" y="1173787"/>
                  <a:pt x="1031352" y="1139721"/>
                  <a:pt x="1124139" y="1157203"/>
                </a:cubicBezTo>
                <a:cubicBezTo>
                  <a:pt x="1080507" y="1219040"/>
                  <a:pt x="1029420" y="1263488"/>
                  <a:pt x="963429" y="1286591"/>
                </a:cubicBezTo>
                <a:cubicBezTo>
                  <a:pt x="920928" y="1301473"/>
                  <a:pt x="875720" y="1307738"/>
                  <a:pt x="832101" y="1319438"/>
                </a:cubicBezTo>
                <a:cubicBezTo>
                  <a:pt x="824894" y="1321361"/>
                  <a:pt x="816503" y="1323680"/>
                  <a:pt x="809091" y="1326873"/>
                </a:cubicBezTo>
                <a:lnTo>
                  <a:pt x="804259" y="1330452"/>
                </a:lnTo>
                <a:lnTo>
                  <a:pt x="799385" y="1338230"/>
                </a:lnTo>
                <a:cubicBezTo>
                  <a:pt x="776822" y="1378627"/>
                  <a:pt x="756450" y="1419854"/>
                  <a:pt x="738258" y="1461746"/>
                </a:cubicBezTo>
                <a:lnTo>
                  <a:pt x="729914" y="1483890"/>
                </a:lnTo>
                <a:lnTo>
                  <a:pt x="756934" y="1457483"/>
                </a:lnTo>
                <a:cubicBezTo>
                  <a:pt x="815920" y="1407178"/>
                  <a:pt x="883589" y="1372984"/>
                  <a:pt x="970364" y="1367726"/>
                </a:cubicBezTo>
                <a:cubicBezTo>
                  <a:pt x="921167" y="1461363"/>
                  <a:pt x="852471" y="1526247"/>
                  <a:pt x="762981" y="1569763"/>
                </a:cubicBezTo>
                <a:cubicBezTo>
                  <a:pt x="747560" y="1577299"/>
                  <a:pt x="732114" y="1587523"/>
                  <a:pt x="715927" y="1590209"/>
                </a:cubicBezTo>
                <a:lnTo>
                  <a:pt x="687412" y="1599679"/>
                </a:lnTo>
                <a:lnTo>
                  <a:pt x="655169" y="1719767"/>
                </a:lnTo>
                <a:lnTo>
                  <a:pt x="645185" y="1779613"/>
                </a:lnTo>
                <a:lnTo>
                  <a:pt x="656625" y="1757810"/>
                </a:lnTo>
                <a:cubicBezTo>
                  <a:pt x="698732" y="1689766"/>
                  <a:pt x="755730" y="1635195"/>
                  <a:pt x="846564" y="1605065"/>
                </a:cubicBezTo>
                <a:cubicBezTo>
                  <a:pt x="827664" y="1652482"/>
                  <a:pt x="816247" y="1695132"/>
                  <a:pt x="794843" y="1732013"/>
                </a:cubicBezTo>
                <a:cubicBezTo>
                  <a:pt x="774181" y="1767684"/>
                  <a:pt x="749150" y="1799498"/>
                  <a:pt x="720504" y="1827842"/>
                </a:cubicBezTo>
                <a:lnTo>
                  <a:pt x="629850" y="1898655"/>
                </a:lnTo>
                <a:lnTo>
                  <a:pt x="623811" y="1985858"/>
                </a:lnTo>
                <a:lnTo>
                  <a:pt x="626005" y="2068771"/>
                </a:lnTo>
                <a:lnTo>
                  <a:pt x="633407" y="2047508"/>
                </a:lnTo>
                <a:cubicBezTo>
                  <a:pt x="662355" y="1975033"/>
                  <a:pt x="702994" y="1910571"/>
                  <a:pt x="780453" y="1867717"/>
                </a:cubicBezTo>
                <a:cubicBezTo>
                  <a:pt x="789533" y="1933204"/>
                  <a:pt x="786883" y="1995362"/>
                  <a:pt x="750804" y="2049413"/>
                </a:cubicBezTo>
                <a:cubicBezTo>
                  <a:pt x="718253" y="2098251"/>
                  <a:pt x="679241" y="2143247"/>
                  <a:pt x="639963" y="2187151"/>
                </a:cubicBezTo>
                <a:lnTo>
                  <a:pt x="636347" y="2192937"/>
                </a:lnTo>
                <a:lnTo>
                  <a:pt x="643595" y="2252120"/>
                </a:lnTo>
                <a:lnTo>
                  <a:pt x="672041" y="2380841"/>
                </a:lnTo>
                <a:lnTo>
                  <a:pt x="679527" y="2327949"/>
                </a:lnTo>
                <a:cubicBezTo>
                  <a:pt x="694677" y="2251591"/>
                  <a:pt x="724725" y="2181883"/>
                  <a:pt x="793919" y="2126362"/>
                </a:cubicBezTo>
                <a:cubicBezTo>
                  <a:pt x="812874" y="2172266"/>
                  <a:pt x="814418" y="2218077"/>
                  <a:pt x="805950" y="2263886"/>
                </a:cubicBezTo>
                <a:cubicBezTo>
                  <a:pt x="791984" y="2339457"/>
                  <a:pt x="764941" y="2410043"/>
                  <a:pt x="716191" y="2471660"/>
                </a:cubicBezTo>
                <a:cubicBezTo>
                  <a:pt x="712469" y="2476400"/>
                  <a:pt x="709417" y="2483442"/>
                  <a:pt x="707810" y="2490575"/>
                </a:cubicBezTo>
                <a:lnTo>
                  <a:pt x="707828" y="2491816"/>
                </a:lnTo>
                <a:lnTo>
                  <a:pt x="713938" y="2510653"/>
                </a:lnTo>
                <a:cubicBezTo>
                  <a:pt x="729842" y="2552659"/>
                  <a:pt x="747828" y="2594014"/>
                  <a:pt x="767884" y="2634553"/>
                </a:cubicBezTo>
                <a:lnTo>
                  <a:pt x="781384" y="2658760"/>
                </a:lnTo>
                <a:lnTo>
                  <a:pt x="778946" y="2591425"/>
                </a:lnTo>
                <a:cubicBezTo>
                  <a:pt x="781228" y="2515379"/>
                  <a:pt x="800609" y="2443273"/>
                  <a:pt x="853822" y="2376476"/>
                </a:cubicBezTo>
                <a:cubicBezTo>
                  <a:pt x="912649" y="2492592"/>
                  <a:pt x="910731" y="2605282"/>
                  <a:pt x="849434" y="2716461"/>
                </a:cubicBezTo>
                <a:cubicBezTo>
                  <a:pt x="842013" y="2729904"/>
                  <a:pt x="838251" y="2741201"/>
                  <a:pt x="838418" y="2752050"/>
                </a:cubicBezTo>
                <a:lnTo>
                  <a:pt x="844769" y="2768678"/>
                </a:lnTo>
                <a:lnTo>
                  <a:pt x="912962" y="2866685"/>
                </a:lnTo>
                <a:lnTo>
                  <a:pt x="950782" y="2910854"/>
                </a:lnTo>
                <a:lnTo>
                  <a:pt x="936685" y="2848492"/>
                </a:lnTo>
                <a:cubicBezTo>
                  <a:pt x="923019" y="2771042"/>
                  <a:pt x="924510" y="2694471"/>
                  <a:pt x="971514" y="2616503"/>
                </a:cubicBezTo>
                <a:cubicBezTo>
                  <a:pt x="1010391" y="2658749"/>
                  <a:pt x="1030562" y="2707303"/>
                  <a:pt x="1040043" y="2759583"/>
                </a:cubicBezTo>
                <a:cubicBezTo>
                  <a:pt x="1052769" y="2829938"/>
                  <a:pt x="1047188" y="2900536"/>
                  <a:pt x="1024435" y="2969644"/>
                </a:cubicBezTo>
                <a:cubicBezTo>
                  <a:pt x="1023036" y="2973859"/>
                  <a:pt x="1021673" y="2979185"/>
                  <a:pt x="1021187" y="2984141"/>
                </a:cubicBezTo>
                <a:lnTo>
                  <a:pt x="1022204" y="2990353"/>
                </a:lnTo>
                <a:lnTo>
                  <a:pt x="1107129" y="3071343"/>
                </a:lnTo>
                <a:lnTo>
                  <a:pt x="1199752" y="3143343"/>
                </a:lnTo>
                <a:lnTo>
                  <a:pt x="1209853" y="3143289"/>
                </a:lnTo>
                <a:cubicBezTo>
                  <a:pt x="1216925" y="3141697"/>
                  <a:pt x="1224092" y="3138909"/>
                  <a:pt x="1230092" y="3136008"/>
                </a:cubicBezTo>
                <a:cubicBezTo>
                  <a:pt x="1345333" y="3079688"/>
                  <a:pt x="1476001" y="3080649"/>
                  <a:pt x="1580869" y="3141931"/>
                </a:cubicBezTo>
                <a:cubicBezTo>
                  <a:pt x="1517461" y="3196617"/>
                  <a:pt x="1446549" y="3212053"/>
                  <a:pt x="1371636" y="3215534"/>
                </a:cubicBezTo>
                <a:lnTo>
                  <a:pt x="1310806" y="3215940"/>
                </a:lnTo>
                <a:lnTo>
                  <a:pt x="1338236" y="3233129"/>
                </a:lnTo>
                <a:lnTo>
                  <a:pt x="1444200" y="3285569"/>
                </a:lnTo>
                <a:lnTo>
                  <a:pt x="1459456" y="3290133"/>
                </a:lnTo>
                <a:cubicBezTo>
                  <a:pt x="1475512" y="3289229"/>
                  <a:pt x="1491891" y="3282365"/>
                  <a:pt x="1510712" y="3269134"/>
                </a:cubicBezTo>
                <a:cubicBezTo>
                  <a:pt x="1611924" y="3198015"/>
                  <a:pt x="1722988" y="3179865"/>
                  <a:pt x="1841125" y="3224488"/>
                </a:cubicBezTo>
                <a:cubicBezTo>
                  <a:pt x="1763592" y="3303689"/>
                  <a:pt x="1668887" y="3332115"/>
                  <a:pt x="1563426" y="3332421"/>
                </a:cubicBezTo>
                <a:lnTo>
                  <a:pt x="1563416" y="3332565"/>
                </a:lnTo>
                <a:lnTo>
                  <a:pt x="1589261" y="3342304"/>
                </a:lnTo>
                <a:cubicBezTo>
                  <a:pt x="1632320" y="3356148"/>
                  <a:pt x="1675879" y="3367824"/>
                  <a:pt x="1719774" y="3377345"/>
                </a:cubicBezTo>
                <a:lnTo>
                  <a:pt x="1755019" y="3383225"/>
                </a:lnTo>
                <a:lnTo>
                  <a:pt x="1769341" y="3371359"/>
                </a:lnTo>
                <a:cubicBezTo>
                  <a:pt x="1841854" y="3300647"/>
                  <a:pt x="1923266" y="3248445"/>
                  <a:pt x="2026497" y="3241905"/>
                </a:cubicBezTo>
                <a:cubicBezTo>
                  <a:pt x="2047939" y="3240542"/>
                  <a:pt x="2069637" y="3243222"/>
                  <a:pt x="2096337" y="3244296"/>
                </a:cubicBezTo>
                <a:cubicBezTo>
                  <a:pt x="2051697" y="3323193"/>
                  <a:pt x="1988512" y="3365179"/>
                  <a:pt x="1914641" y="3391373"/>
                </a:cubicBezTo>
                <a:lnTo>
                  <a:pt x="1879287" y="3401323"/>
                </a:lnTo>
                <a:lnTo>
                  <a:pt x="1985865" y="3408704"/>
                </a:lnTo>
                <a:lnTo>
                  <a:pt x="2056446" y="3406836"/>
                </a:lnTo>
                <a:lnTo>
                  <a:pt x="2066303" y="3396338"/>
                </a:lnTo>
                <a:cubicBezTo>
                  <a:pt x="2136587" y="3288589"/>
                  <a:pt x="2235854" y="3217766"/>
                  <a:pt x="2353306" y="3225944"/>
                </a:cubicBezTo>
                <a:cubicBezTo>
                  <a:pt x="2323127" y="3306120"/>
                  <a:pt x="2266600" y="3354581"/>
                  <a:pt x="2200775" y="3394182"/>
                </a:cubicBezTo>
                <a:lnTo>
                  <a:pt x="2198369" y="3395503"/>
                </a:lnTo>
                <a:lnTo>
                  <a:pt x="2252126" y="3388919"/>
                </a:lnTo>
                <a:lnTo>
                  <a:pt x="2346886" y="3367979"/>
                </a:lnTo>
                <a:lnTo>
                  <a:pt x="2385610" y="3295317"/>
                </a:lnTo>
                <a:cubicBezTo>
                  <a:pt x="2431652" y="3221210"/>
                  <a:pt x="2492195" y="3161816"/>
                  <a:pt x="2583195" y="3132754"/>
                </a:cubicBezTo>
                <a:cubicBezTo>
                  <a:pt x="2587746" y="3131254"/>
                  <a:pt x="2592459" y="3130264"/>
                  <a:pt x="2597677" y="3128968"/>
                </a:cubicBezTo>
                <a:cubicBezTo>
                  <a:pt x="2583679" y="3181964"/>
                  <a:pt x="2588902" y="3217144"/>
                  <a:pt x="2516063" y="3291709"/>
                </a:cubicBezTo>
                <a:lnTo>
                  <a:pt x="2475354" y="3330028"/>
                </a:lnTo>
                <a:lnTo>
                  <a:pt x="2510660" y="3318577"/>
                </a:lnTo>
                <a:lnTo>
                  <a:pt x="2631567" y="3265933"/>
                </a:lnTo>
                <a:lnTo>
                  <a:pt x="2652515" y="3175289"/>
                </a:lnTo>
                <a:cubicBezTo>
                  <a:pt x="2680637" y="3089644"/>
                  <a:pt x="2730048" y="3025187"/>
                  <a:pt x="2817512" y="2956022"/>
                </a:cubicBezTo>
                <a:cubicBezTo>
                  <a:pt x="2824318" y="3045147"/>
                  <a:pt x="2794832" y="3116933"/>
                  <a:pt x="2746251" y="3184792"/>
                </a:cubicBezTo>
                <a:lnTo>
                  <a:pt x="2720320" y="3216805"/>
                </a:lnTo>
                <a:lnTo>
                  <a:pt x="2753567" y="3198264"/>
                </a:lnTo>
                <a:cubicBezTo>
                  <a:pt x="2792310" y="3174080"/>
                  <a:pt x="2830073" y="3147839"/>
                  <a:pt x="2866692" y="3119553"/>
                </a:cubicBezTo>
                <a:lnTo>
                  <a:pt x="2870861" y="3115983"/>
                </a:lnTo>
                <a:lnTo>
                  <a:pt x="2881111" y="3092843"/>
                </a:lnTo>
                <a:cubicBezTo>
                  <a:pt x="2885080" y="3076634"/>
                  <a:pt x="2886550" y="3058294"/>
                  <a:pt x="2885107" y="3037183"/>
                </a:cubicBezTo>
                <a:cubicBezTo>
                  <a:pt x="2878420" y="2939380"/>
                  <a:pt x="2924821" y="2852206"/>
                  <a:pt x="3000602" y="2776301"/>
                </a:cubicBezTo>
                <a:cubicBezTo>
                  <a:pt x="3031849" y="2857747"/>
                  <a:pt x="3013128" y="2927880"/>
                  <a:pt x="2983398" y="2997244"/>
                </a:cubicBezTo>
                <a:lnTo>
                  <a:pt x="2966427" y="3034153"/>
                </a:lnTo>
                <a:lnTo>
                  <a:pt x="2972949" y="3028569"/>
                </a:lnTo>
                <a:lnTo>
                  <a:pt x="3034218" y="2964322"/>
                </a:lnTo>
                <a:lnTo>
                  <a:pt x="3041892" y="2953913"/>
                </a:lnTo>
                <a:cubicBezTo>
                  <a:pt x="3058285" y="2926085"/>
                  <a:pt x="3070802" y="2895809"/>
                  <a:pt x="3076637" y="2860546"/>
                </a:cubicBezTo>
                <a:cubicBezTo>
                  <a:pt x="3090971" y="2774327"/>
                  <a:pt x="3157219" y="2716204"/>
                  <a:pt x="3217351" y="2657619"/>
                </a:cubicBezTo>
                <a:lnTo>
                  <a:pt x="3273624" y="2612465"/>
                </a:lnTo>
                <a:lnTo>
                  <a:pt x="3294263" y="2570762"/>
                </a:lnTo>
                <a:cubicBezTo>
                  <a:pt x="3530756" y="2026162"/>
                  <a:pt x="3398844" y="1369121"/>
                  <a:pt x="2925392" y="961165"/>
                </a:cubicBezTo>
                <a:close/>
                <a:moveTo>
                  <a:pt x="2944495" y="938995"/>
                </a:moveTo>
                <a:cubicBezTo>
                  <a:pt x="3427895" y="1355523"/>
                  <a:pt x="3562578" y="2026370"/>
                  <a:pt x="3321117" y="2582414"/>
                </a:cubicBezTo>
                <a:lnTo>
                  <a:pt x="3284336" y="2656735"/>
                </a:lnTo>
                <a:lnTo>
                  <a:pt x="3281221" y="2670299"/>
                </a:lnTo>
                <a:cubicBezTo>
                  <a:pt x="3276500" y="2690443"/>
                  <a:pt x="3270989" y="2710244"/>
                  <a:pt x="3262582" y="2728751"/>
                </a:cubicBezTo>
                <a:cubicBezTo>
                  <a:pt x="3230085" y="2800277"/>
                  <a:pt x="3187490" y="2864070"/>
                  <a:pt x="3131384" y="2917711"/>
                </a:cubicBezTo>
                <a:lnTo>
                  <a:pt x="3073306" y="2965684"/>
                </a:lnTo>
                <a:lnTo>
                  <a:pt x="3018051" y="3023624"/>
                </a:lnTo>
                <a:lnTo>
                  <a:pt x="2985396" y="3064579"/>
                </a:lnTo>
                <a:cubicBezTo>
                  <a:pt x="3068038" y="3016271"/>
                  <a:pt x="3141970" y="2974012"/>
                  <a:pt x="3232048" y="2995197"/>
                </a:cubicBezTo>
                <a:cubicBezTo>
                  <a:pt x="3174670" y="3088808"/>
                  <a:pt x="3038100" y="3180101"/>
                  <a:pt x="2913968" y="3156434"/>
                </a:cubicBezTo>
                <a:cubicBezTo>
                  <a:pt x="2905159" y="3154757"/>
                  <a:pt x="2893120" y="3153748"/>
                  <a:pt x="2886540" y="3158304"/>
                </a:cubicBezTo>
                <a:cubicBezTo>
                  <a:pt x="2842799" y="3188628"/>
                  <a:pt x="2800136" y="3220498"/>
                  <a:pt x="2750557" y="3256757"/>
                </a:cubicBezTo>
                <a:cubicBezTo>
                  <a:pt x="2842622" y="3241335"/>
                  <a:pt x="2927335" y="3206024"/>
                  <a:pt x="3018669" y="3267474"/>
                </a:cubicBezTo>
                <a:cubicBezTo>
                  <a:pt x="2976734" y="3291221"/>
                  <a:pt x="2943150" y="3315635"/>
                  <a:pt x="2905986" y="3330064"/>
                </a:cubicBezTo>
                <a:cubicBezTo>
                  <a:pt x="2823869" y="3361943"/>
                  <a:pt x="2740941" y="3358500"/>
                  <a:pt x="2659354" y="3328861"/>
                </a:cubicBezTo>
                <a:cubicBezTo>
                  <a:pt x="2649838" y="3325343"/>
                  <a:pt x="2637539" y="3321276"/>
                  <a:pt x="2628976" y="3324494"/>
                </a:cubicBezTo>
                <a:cubicBezTo>
                  <a:pt x="2567496" y="3347541"/>
                  <a:pt x="2506523" y="3372382"/>
                  <a:pt x="2437154" y="3399967"/>
                </a:cubicBezTo>
                <a:cubicBezTo>
                  <a:pt x="2537216" y="3400184"/>
                  <a:pt x="2633438" y="3387358"/>
                  <a:pt x="2713113" y="3451699"/>
                </a:cubicBezTo>
                <a:cubicBezTo>
                  <a:pt x="2602003" y="3522544"/>
                  <a:pt x="2443951" y="3526204"/>
                  <a:pt x="2355215" y="3438776"/>
                </a:cubicBezTo>
                <a:cubicBezTo>
                  <a:pt x="2346703" y="3430456"/>
                  <a:pt x="2329469" y="3425956"/>
                  <a:pt x="2317135" y="3427528"/>
                </a:cubicBezTo>
                <a:cubicBezTo>
                  <a:pt x="2253286" y="3435966"/>
                  <a:pt x="2189733" y="3447000"/>
                  <a:pt x="2120289" y="3458011"/>
                </a:cubicBezTo>
                <a:cubicBezTo>
                  <a:pt x="2212638" y="3483000"/>
                  <a:pt x="2309989" y="3490985"/>
                  <a:pt x="2373929" y="3578485"/>
                </a:cubicBezTo>
                <a:cubicBezTo>
                  <a:pt x="2316363" y="3595172"/>
                  <a:pt x="2261722" y="3599223"/>
                  <a:pt x="2207403" y="3584700"/>
                </a:cubicBezTo>
                <a:cubicBezTo>
                  <a:pt x="2139100" y="3566384"/>
                  <a:pt x="2080350" y="3532641"/>
                  <a:pt x="2040722" y="3471387"/>
                </a:cubicBezTo>
                <a:cubicBezTo>
                  <a:pt x="2036947" y="3465547"/>
                  <a:pt x="2028609" y="3459964"/>
                  <a:pt x="2021826" y="3459295"/>
                </a:cubicBezTo>
                <a:cubicBezTo>
                  <a:pt x="1957948" y="3452924"/>
                  <a:pt x="1894016" y="3447737"/>
                  <a:pt x="1830909" y="3442153"/>
                </a:cubicBezTo>
                <a:cubicBezTo>
                  <a:pt x="1868210" y="3464806"/>
                  <a:pt x="1907361" y="3486713"/>
                  <a:pt x="1944674" y="3511594"/>
                </a:cubicBezTo>
                <a:cubicBezTo>
                  <a:pt x="1982807" y="3537060"/>
                  <a:pt x="2015112" y="3568591"/>
                  <a:pt x="2035886" y="3612244"/>
                </a:cubicBezTo>
                <a:cubicBezTo>
                  <a:pt x="1922939" y="3633700"/>
                  <a:pt x="1795518" y="3565551"/>
                  <a:pt x="1748640" y="3457267"/>
                </a:cubicBezTo>
                <a:cubicBezTo>
                  <a:pt x="1735514" y="3426859"/>
                  <a:pt x="1717460" y="3414629"/>
                  <a:pt x="1686431" y="3407238"/>
                </a:cubicBezTo>
                <a:cubicBezTo>
                  <a:pt x="1630425" y="3393972"/>
                  <a:pt x="1576042" y="3374342"/>
                  <a:pt x="1515436" y="3355634"/>
                </a:cubicBezTo>
                <a:cubicBezTo>
                  <a:pt x="1597451" y="3423839"/>
                  <a:pt x="1688445" y="3479944"/>
                  <a:pt x="1703579" y="3597346"/>
                </a:cubicBezTo>
                <a:cubicBezTo>
                  <a:pt x="1577977" y="3575246"/>
                  <a:pt x="1468134" y="3466675"/>
                  <a:pt x="1447070" y="3347613"/>
                </a:cubicBezTo>
                <a:cubicBezTo>
                  <a:pt x="1445440" y="3338445"/>
                  <a:pt x="1443925" y="3324941"/>
                  <a:pt x="1437896" y="3321719"/>
                </a:cubicBezTo>
                <a:cubicBezTo>
                  <a:pt x="1382032" y="3292188"/>
                  <a:pt x="1325165" y="3264380"/>
                  <a:pt x="1266653" y="3238482"/>
                </a:cubicBezTo>
                <a:cubicBezTo>
                  <a:pt x="1332142" y="3315366"/>
                  <a:pt x="1389722" y="3394427"/>
                  <a:pt x="1387018" y="3502990"/>
                </a:cubicBezTo>
                <a:cubicBezTo>
                  <a:pt x="1265181" y="3453700"/>
                  <a:pt x="1170037" y="3331428"/>
                  <a:pt x="1174345" y="3214144"/>
                </a:cubicBezTo>
                <a:cubicBezTo>
                  <a:pt x="1175737" y="3176407"/>
                  <a:pt x="1171948" y="3172403"/>
                  <a:pt x="1130568" y="3159665"/>
                </a:cubicBezTo>
                <a:cubicBezTo>
                  <a:pt x="1136027" y="3201211"/>
                  <a:pt x="1142233" y="3243152"/>
                  <a:pt x="1146676" y="3285177"/>
                </a:cubicBezTo>
                <a:cubicBezTo>
                  <a:pt x="1148026" y="3298170"/>
                  <a:pt x="1144509" y="3311772"/>
                  <a:pt x="1142947" y="3327307"/>
                </a:cubicBezTo>
                <a:cubicBezTo>
                  <a:pt x="1112347" y="3324597"/>
                  <a:pt x="1100038" y="3312142"/>
                  <a:pt x="1097336" y="3279996"/>
                </a:cubicBezTo>
                <a:cubicBezTo>
                  <a:pt x="1093668" y="3236791"/>
                  <a:pt x="1082634" y="3194014"/>
                  <a:pt x="1070684" y="3152300"/>
                </a:cubicBezTo>
                <a:cubicBezTo>
                  <a:pt x="1067317" y="3140527"/>
                  <a:pt x="1050656" y="3126541"/>
                  <a:pt x="1038316" y="3124902"/>
                </a:cubicBezTo>
                <a:cubicBezTo>
                  <a:pt x="994157" y="3118888"/>
                  <a:pt x="949246" y="3115427"/>
                  <a:pt x="904549" y="3115357"/>
                </a:cubicBezTo>
                <a:cubicBezTo>
                  <a:pt x="870776" y="3115211"/>
                  <a:pt x="870698" y="3118101"/>
                  <a:pt x="854080" y="3080125"/>
                </a:cubicBezTo>
                <a:cubicBezTo>
                  <a:pt x="911074" y="3057524"/>
                  <a:pt x="968345" y="3064981"/>
                  <a:pt x="1033961" y="3072973"/>
                </a:cubicBezTo>
                <a:cubicBezTo>
                  <a:pt x="1009935" y="3044014"/>
                  <a:pt x="1001256" y="3014605"/>
                  <a:pt x="955903" y="3025797"/>
                </a:cubicBezTo>
                <a:cubicBezTo>
                  <a:pt x="897146" y="3040225"/>
                  <a:pt x="839506" y="3024936"/>
                  <a:pt x="787203" y="2996871"/>
                </a:cubicBezTo>
                <a:cubicBezTo>
                  <a:pt x="729279" y="2965811"/>
                  <a:pt x="681992" y="2921986"/>
                  <a:pt x="639063" y="2865404"/>
                </a:cubicBezTo>
                <a:cubicBezTo>
                  <a:pt x="752309" y="2842481"/>
                  <a:pt x="838764" y="2889992"/>
                  <a:pt x="926373" y="2943304"/>
                </a:cubicBezTo>
                <a:cubicBezTo>
                  <a:pt x="914169" y="2927367"/>
                  <a:pt x="901642" y="2911522"/>
                  <a:pt x="889812" y="2895291"/>
                </a:cubicBezTo>
                <a:cubicBezTo>
                  <a:pt x="877049" y="2877762"/>
                  <a:pt x="864468" y="2860021"/>
                  <a:pt x="852391" y="2841976"/>
                </a:cubicBezTo>
                <a:cubicBezTo>
                  <a:pt x="841031" y="2824918"/>
                  <a:pt x="831540" y="2806390"/>
                  <a:pt x="818807" y="2790367"/>
                </a:cubicBezTo>
                <a:cubicBezTo>
                  <a:pt x="813188" y="2783307"/>
                  <a:pt x="801565" y="2776496"/>
                  <a:pt x="793035" y="2777154"/>
                </a:cubicBezTo>
                <a:cubicBezTo>
                  <a:pt x="706462" y="2783263"/>
                  <a:pt x="639833" y="2743964"/>
                  <a:pt x="584513" y="2684961"/>
                </a:cubicBezTo>
                <a:cubicBezTo>
                  <a:pt x="552798" y="2650363"/>
                  <a:pt x="527897" y="2608700"/>
                  <a:pt x="495153" y="2564099"/>
                </a:cubicBezTo>
                <a:cubicBezTo>
                  <a:pt x="563049" y="2563705"/>
                  <a:pt x="610347" y="2582035"/>
                  <a:pt x="651206" y="2613300"/>
                </a:cubicBezTo>
                <a:cubicBezTo>
                  <a:pt x="690966" y="2643740"/>
                  <a:pt x="727583" y="2678248"/>
                  <a:pt x="767600" y="2712730"/>
                </a:cubicBezTo>
                <a:cubicBezTo>
                  <a:pt x="738177" y="2647333"/>
                  <a:pt x="710241" y="2583709"/>
                  <a:pt x="680340" y="2521105"/>
                </a:cubicBezTo>
                <a:cubicBezTo>
                  <a:pt x="677167" y="2514428"/>
                  <a:pt x="662991" y="2511700"/>
                  <a:pt x="653339" y="2510160"/>
                </a:cubicBezTo>
                <a:cubicBezTo>
                  <a:pt x="539917" y="2491286"/>
                  <a:pt x="427970" y="2350714"/>
                  <a:pt x="438844" y="2236870"/>
                </a:cubicBezTo>
                <a:cubicBezTo>
                  <a:pt x="527646" y="2261637"/>
                  <a:pt x="571459" y="2337216"/>
                  <a:pt x="632049" y="2397803"/>
                </a:cubicBezTo>
                <a:cubicBezTo>
                  <a:pt x="624888" y="2368591"/>
                  <a:pt x="614812" y="2339825"/>
                  <a:pt x="611148" y="2310054"/>
                </a:cubicBezTo>
                <a:cubicBezTo>
                  <a:pt x="603997" y="2253252"/>
                  <a:pt x="578959" y="2213565"/>
                  <a:pt x="530970" y="2179237"/>
                </a:cubicBezTo>
                <a:cubicBezTo>
                  <a:pt x="450892" y="2121943"/>
                  <a:pt x="412952" y="2037870"/>
                  <a:pt x="417023" y="1936402"/>
                </a:cubicBezTo>
                <a:cubicBezTo>
                  <a:pt x="417508" y="1924498"/>
                  <a:pt x="419572" y="1912722"/>
                  <a:pt x="421600" y="1895248"/>
                </a:cubicBezTo>
                <a:cubicBezTo>
                  <a:pt x="509868" y="1942474"/>
                  <a:pt x="543005" y="2023023"/>
                  <a:pt x="574795" y="2116334"/>
                </a:cubicBezTo>
                <a:cubicBezTo>
                  <a:pt x="575977" y="2042440"/>
                  <a:pt x="577433" y="1979007"/>
                  <a:pt x="577388" y="1915636"/>
                </a:cubicBezTo>
                <a:cubicBezTo>
                  <a:pt x="577408" y="1908753"/>
                  <a:pt x="570657" y="1900348"/>
                  <a:pt x="564780" y="1895408"/>
                </a:cubicBezTo>
                <a:cubicBezTo>
                  <a:pt x="477439" y="1820642"/>
                  <a:pt x="459341" y="1723481"/>
                  <a:pt x="479728" y="1614137"/>
                </a:cubicBezTo>
                <a:cubicBezTo>
                  <a:pt x="483535" y="1593760"/>
                  <a:pt x="489188" y="1573619"/>
                  <a:pt x="494312" y="1553391"/>
                </a:cubicBezTo>
                <a:cubicBezTo>
                  <a:pt x="494777" y="1551452"/>
                  <a:pt x="497566" y="1550035"/>
                  <a:pt x="499533" y="1548032"/>
                </a:cubicBezTo>
                <a:cubicBezTo>
                  <a:pt x="578041" y="1607426"/>
                  <a:pt x="575853" y="1699429"/>
                  <a:pt x="595596" y="1785441"/>
                </a:cubicBezTo>
                <a:cubicBezTo>
                  <a:pt x="600153" y="1760412"/>
                  <a:pt x="601018" y="1733927"/>
                  <a:pt x="609994" y="1710488"/>
                </a:cubicBezTo>
                <a:cubicBezTo>
                  <a:pt x="636958" y="1640695"/>
                  <a:pt x="629474" y="1578677"/>
                  <a:pt x="600017" y="1509679"/>
                </a:cubicBezTo>
                <a:cubicBezTo>
                  <a:pt x="558695" y="1412589"/>
                  <a:pt x="580976" y="1314488"/>
                  <a:pt x="641711" y="1218102"/>
                </a:cubicBezTo>
                <a:cubicBezTo>
                  <a:pt x="709066" y="1300659"/>
                  <a:pt x="686314" y="1393426"/>
                  <a:pt x="683694" y="1490971"/>
                </a:cubicBezTo>
                <a:cubicBezTo>
                  <a:pt x="713866" y="1433553"/>
                  <a:pt x="740294" y="1384123"/>
                  <a:pt x="765509" y="1334139"/>
                </a:cubicBezTo>
                <a:cubicBezTo>
                  <a:pt x="768825" y="1327631"/>
                  <a:pt x="768473" y="1316978"/>
                  <a:pt x="765551" y="1310149"/>
                </a:cubicBezTo>
                <a:cubicBezTo>
                  <a:pt x="731495" y="1229547"/>
                  <a:pt x="746683" y="1151579"/>
                  <a:pt x="785849" y="1077144"/>
                </a:cubicBezTo>
                <a:cubicBezTo>
                  <a:pt x="807742" y="1035635"/>
                  <a:pt x="837692" y="998357"/>
                  <a:pt x="863987" y="959160"/>
                </a:cubicBezTo>
                <a:cubicBezTo>
                  <a:pt x="869240" y="960483"/>
                  <a:pt x="874494" y="961806"/>
                  <a:pt x="879687" y="963201"/>
                </a:cubicBezTo>
                <a:cubicBezTo>
                  <a:pt x="879915" y="1004798"/>
                  <a:pt x="884358" y="1046823"/>
                  <a:pt x="879253" y="1087889"/>
                </a:cubicBezTo>
                <a:cubicBezTo>
                  <a:pt x="876709" y="1108553"/>
                  <a:pt x="871826" y="1128989"/>
                  <a:pt x="866841" y="1149844"/>
                </a:cubicBezTo>
                <a:lnTo>
                  <a:pt x="858364" y="1191754"/>
                </a:lnTo>
                <a:lnTo>
                  <a:pt x="939002" y="1088019"/>
                </a:lnTo>
                <a:lnTo>
                  <a:pt x="949832" y="1076662"/>
                </a:lnTo>
                <a:lnTo>
                  <a:pt x="967910" y="1046896"/>
                </a:lnTo>
                <a:cubicBezTo>
                  <a:pt x="1013299" y="981692"/>
                  <a:pt x="1069787" y="927213"/>
                  <a:pt x="1138788" y="884832"/>
                </a:cubicBezTo>
                <a:lnTo>
                  <a:pt x="1182762" y="865557"/>
                </a:lnTo>
                <a:lnTo>
                  <a:pt x="1263462" y="809407"/>
                </a:lnTo>
                <a:cubicBezTo>
                  <a:pt x="1777710" y="488414"/>
                  <a:pt x="2461096" y="522467"/>
                  <a:pt x="2944495" y="938995"/>
                </a:cubicBezTo>
                <a:close/>
                <a:moveTo>
                  <a:pt x="3817601" y="1681607"/>
                </a:moveTo>
                <a:lnTo>
                  <a:pt x="3829828" y="1747247"/>
                </a:lnTo>
                <a:lnTo>
                  <a:pt x="3585299" y="1890118"/>
                </a:lnTo>
                <a:lnTo>
                  <a:pt x="3573956" y="1829216"/>
                </a:lnTo>
                <a:lnTo>
                  <a:pt x="3630357" y="1798405"/>
                </a:lnTo>
                <a:lnTo>
                  <a:pt x="3612615" y="1703161"/>
                </a:lnTo>
                <a:lnTo>
                  <a:pt x="3548966" y="1695062"/>
                </a:lnTo>
                <a:lnTo>
                  <a:pt x="3537685" y="1634498"/>
                </a:lnTo>
                <a:close/>
                <a:moveTo>
                  <a:pt x="2203546" y="196086"/>
                </a:moveTo>
                <a:lnTo>
                  <a:pt x="2089089" y="454006"/>
                </a:lnTo>
                <a:lnTo>
                  <a:pt x="2025125" y="448661"/>
                </a:lnTo>
                <a:lnTo>
                  <a:pt x="1956264" y="175421"/>
                </a:lnTo>
                <a:lnTo>
                  <a:pt x="2017313" y="180522"/>
                </a:lnTo>
                <a:lnTo>
                  <a:pt x="2059069" y="373099"/>
                </a:lnTo>
                <a:cubicBezTo>
                  <a:pt x="2061153" y="382598"/>
                  <a:pt x="2062195" y="391493"/>
                  <a:pt x="2062193" y="399781"/>
                </a:cubicBezTo>
                <a:lnTo>
                  <a:pt x="2063221" y="399867"/>
                </a:lnTo>
                <a:cubicBezTo>
                  <a:pt x="2064843" y="391483"/>
                  <a:pt x="2067536" y="382672"/>
                  <a:pt x="2071301" y="373431"/>
                </a:cubicBezTo>
                <a:lnTo>
                  <a:pt x="2144384" y="191142"/>
                </a:lnTo>
                <a:close/>
                <a:moveTo>
                  <a:pt x="2444574" y="249785"/>
                </a:moveTo>
                <a:lnTo>
                  <a:pt x="2432940" y="294767"/>
                </a:lnTo>
                <a:lnTo>
                  <a:pt x="2341143" y="271025"/>
                </a:lnTo>
                <a:lnTo>
                  <a:pt x="2325416" y="331835"/>
                </a:lnTo>
                <a:lnTo>
                  <a:pt x="2410715" y="353896"/>
                </a:lnTo>
                <a:lnTo>
                  <a:pt x="2399124" y="398711"/>
                </a:lnTo>
                <a:lnTo>
                  <a:pt x="2313825" y="376650"/>
                </a:lnTo>
                <a:lnTo>
                  <a:pt x="2297666" y="439125"/>
                </a:lnTo>
                <a:lnTo>
                  <a:pt x="2395460" y="464419"/>
                </a:lnTo>
                <a:lnTo>
                  <a:pt x="2383827" y="509401"/>
                </a:lnTo>
                <a:lnTo>
                  <a:pt x="2231054" y="469888"/>
                </a:lnTo>
                <a:lnTo>
                  <a:pt x="2297799" y="211824"/>
                </a:lnTo>
                <a:close/>
                <a:moveTo>
                  <a:pt x="3674535" y="1268719"/>
                </a:moveTo>
                <a:lnTo>
                  <a:pt x="3698238" y="1325956"/>
                </a:lnTo>
                <a:lnTo>
                  <a:pt x="3584990" y="1490563"/>
                </a:lnTo>
                <a:cubicBezTo>
                  <a:pt x="3577474" y="1501498"/>
                  <a:pt x="3572646" y="1508278"/>
                  <a:pt x="3570504" y="1510903"/>
                </a:cubicBezTo>
                <a:lnTo>
                  <a:pt x="3570833" y="1511698"/>
                </a:lnTo>
                <a:cubicBezTo>
                  <a:pt x="3576330" y="1508181"/>
                  <a:pt x="3587452" y="1502954"/>
                  <a:pt x="3604199" y="1496019"/>
                </a:cubicBezTo>
                <a:lnTo>
                  <a:pt x="3744587" y="1437884"/>
                </a:lnTo>
                <a:lnTo>
                  <a:pt x="3765194" y="1487649"/>
                </a:lnTo>
                <a:lnTo>
                  <a:pt x="3518919" y="1589631"/>
                </a:lnTo>
                <a:lnTo>
                  <a:pt x="3496666" y="1535892"/>
                </a:lnTo>
                <a:lnTo>
                  <a:pt x="3612784" y="1365626"/>
                </a:lnTo>
                <a:cubicBezTo>
                  <a:pt x="3618814" y="1356796"/>
                  <a:pt x="3623866" y="1350109"/>
                  <a:pt x="3627945" y="1345565"/>
                </a:cubicBezTo>
                <a:lnTo>
                  <a:pt x="3627615" y="1344770"/>
                </a:lnTo>
                <a:cubicBezTo>
                  <a:pt x="3619531" y="1349236"/>
                  <a:pt x="3606639" y="1355133"/>
                  <a:pt x="3588937" y="1362463"/>
                </a:cubicBezTo>
                <a:lnTo>
                  <a:pt x="3448867" y="1420465"/>
                </a:lnTo>
                <a:lnTo>
                  <a:pt x="3428260" y="1370702"/>
                </a:lnTo>
                <a:close/>
                <a:moveTo>
                  <a:pt x="2640596" y="375305"/>
                </a:moveTo>
                <a:cubicBezTo>
                  <a:pt x="2636375" y="366921"/>
                  <a:pt x="2627655" y="359876"/>
                  <a:pt x="2614438" y="354168"/>
                </a:cubicBezTo>
                <a:lnTo>
                  <a:pt x="2587897" y="342706"/>
                </a:lnTo>
                <a:lnTo>
                  <a:pt x="2557471" y="413166"/>
                </a:lnTo>
                <a:lnTo>
                  <a:pt x="2583064" y="424218"/>
                </a:lnTo>
                <a:cubicBezTo>
                  <a:pt x="2595281" y="429494"/>
                  <a:pt x="2606637" y="430180"/>
                  <a:pt x="2617132" y="426278"/>
                </a:cubicBezTo>
                <a:cubicBezTo>
                  <a:pt x="2627627" y="422375"/>
                  <a:pt x="2635172" y="415105"/>
                  <a:pt x="2639765" y="404468"/>
                </a:cubicBezTo>
                <a:cubicBezTo>
                  <a:pt x="2644541" y="393409"/>
                  <a:pt x="2644817" y="383688"/>
                  <a:pt x="2640596" y="375305"/>
                </a:cubicBezTo>
                <a:close/>
                <a:moveTo>
                  <a:pt x="2675101" y="338236"/>
                </a:moveTo>
                <a:cubicBezTo>
                  <a:pt x="2704282" y="360678"/>
                  <a:pt x="2711708" y="388487"/>
                  <a:pt x="2697382" y="421663"/>
                </a:cubicBezTo>
                <a:cubicBezTo>
                  <a:pt x="2690195" y="438304"/>
                  <a:pt x="2679162" y="450471"/>
                  <a:pt x="2664280" y="458166"/>
                </a:cubicBezTo>
                <a:cubicBezTo>
                  <a:pt x="2649399" y="465860"/>
                  <a:pt x="2632382" y="468446"/>
                  <a:pt x="2613227" y="465922"/>
                </a:cubicBezTo>
                <a:lnTo>
                  <a:pt x="2612954" y="466554"/>
                </a:lnTo>
                <a:cubicBezTo>
                  <a:pt x="2622587" y="475212"/>
                  <a:pt x="2629701" y="493030"/>
                  <a:pt x="2634296" y="520006"/>
                </a:cubicBezTo>
                <a:lnTo>
                  <a:pt x="2649114" y="612440"/>
                </a:lnTo>
                <a:lnTo>
                  <a:pt x="2589080" y="586517"/>
                </a:lnTo>
                <a:lnTo>
                  <a:pt x="2578184" y="506273"/>
                </a:lnTo>
                <a:cubicBezTo>
                  <a:pt x="2575969" y="489697"/>
                  <a:pt x="2573154" y="478421"/>
                  <a:pt x="2569735" y="472446"/>
                </a:cubicBezTo>
                <a:cubicBezTo>
                  <a:pt x="2566318" y="466472"/>
                  <a:pt x="2561764" y="462257"/>
                  <a:pt x="2556077" y="459800"/>
                </a:cubicBezTo>
                <a:lnTo>
                  <a:pt x="2540279" y="452978"/>
                </a:lnTo>
                <a:lnTo>
                  <a:pt x="2499346" y="547767"/>
                </a:lnTo>
                <a:lnTo>
                  <a:pt x="2447213" y="525254"/>
                </a:lnTo>
                <a:lnTo>
                  <a:pt x="2552886" y="280541"/>
                </a:lnTo>
                <a:lnTo>
                  <a:pt x="2638671" y="317584"/>
                </a:lnTo>
                <a:cubicBezTo>
                  <a:pt x="2653231" y="323872"/>
                  <a:pt x="2665375" y="330756"/>
                  <a:pt x="2675101" y="338236"/>
                </a:cubicBezTo>
                <a:close/>
                <a:moveTo>
                  <a:pt x="2964706" y="495341"/>
                </a:moveTo>
                <a:lnTo>
                  <a:pt x="2936537" y="540642"/>
                </a:lnTo>
                <a:cubicBezTo>
                  <a:pt x="2927760" y="520865"/>
                  <a:pt x="2913191" y="504646"/>
                  <a:pt x="2892829" y="491985"/>
                </a:cubicBezTo>
                <a:cubicBezTo>
                  <a:pt x="2880944" y="484595"/>
                  <a:pt x="2870097" y="480856"/>
                  <a:pt x="2860289" y="480769"/>
                </a:cubicBezTo>
                <a:cubicBezTo>
                  <a:pt x="2850482" y="480682"/>
                  <a:pt x="2843306" y="484292"/>
                  <a:pt x="2838763" y="491599"/>
                </a:cubicBezTo>
                <a:cubicBezTo>
                  <a:pt x="2835128" y="497444"/>
                  <a:pt x="2834217" y="504342"/>
                  <a:pt x="2836028" y="512290"/>
                </a:cubicBezTo>
                <a:cubicBezTo>
                  <a:pt x="2837841" y="520239"/>
                  <a:pt x="2845738" y="534369"/>
                  <a:pt x="2859720" y="554682"/>
                </a:cubicBezTo>
                <a:cubicBezTo>
                  <a:pt x="2876228" y="578320"/>
                  <a:pt x="2885363" y="598118"/>
                  <a:pt x="2887127" y="614075"/>
                </a:cubicBezTo>
                <a:cubicBezTo>
                  <a:pt x="2888890" y="630031"/>
                  <a:pt x="2885168" y="645414"/>
                  <a:pt x="2875961" y="660222"/>
                </a:cubicBezTo>
                <a:cubicBezTo>
                  <a:pt x="2862451" y="681947"/>
                  <a:pt x="2844457" y="693723"/>
                  <a:pt x="2821976" y="695550"/>
                </a:cubicBezTo>
                <a:cubicBezTo>
                  <a:pt x="2799495" y="697378"/>
                  <a:pt x="2774079" y="689477"/>
                  <a:pt x="2745730" y="671848"/>
                </a:cubicBezTo>
                <a:cubicBezTo>
                  <a:pt x="2719815" y="655735"/>
                  <a:pt x="2701182" y="638339"/>
                  <a:pt x="2689829" y="619663"/>
                </a:cubicBezTo>
                <a:lnTo>
                  <a:pt x="2719907" y="571292"/>
                </a:lnTo>
                <a:cubicBezTo>
                  <a:pt x="2728735" y="597721"/>
                  <a:pt x="2744742" y="618144"/>
                  <a:pt x="2767929" y="632562"/>
                </a:cubicBezTo>
                <a:cubicBezTo>
                  <a:pt x="2781082" y="640740"/>
                  <a:pt x="2792378" y="644624"/>
                  <a:pt x="2801821" y="644213"/>
                </a:cubicBezTo>
                <a:cubicBezTo>
                  <a:pt x="2811262" y="643802"/>
                  <a:pt x="2818194" y="640040"/>
                  <a:pt x="2822616" y="632929"/>
                </a:cubicBezTo>
                <a:cubicBezTo>
                  <a:pt x="2826433" y="626791"/>
                  <a:pt x="2827406" y="619359"/>
                  <a:pt x="2825538" y="610631"/>
                </a:cubicBezTo>
                <a:cubicBezTo>
                  <a:pt x="2823670" y="601905"/>
                  <a:pt x="2814391" y="585868"/>
                  <a:pt x="2797702" y="562522"/>
                </a:cubicBezTo>
                <a:cubicBezTo>
                  <a:pt x="2771666" y="525528"/>
                  <a:pt x="2767554" y="492711"/>
                  <a:pt x="2785364" y="464068"/>
                </a:cubicBezTo>
                <a:cubicBezTo>
                  <a:pt x="2798448" y="443025"/>
                  <a:pt x="2816624" y="431665"/>
                  <a:pt x="2839889" y="429988"/>
                </a:cubicBezTo>
                <a:cubicBezTo>
                  <a:pt x="2863154" y="428311"/>
                  <a:pt x="2887988" y="435681"/>
                  <a:pt x="2914390" y="452097"/>
                </a:cubicBezTo>
                <a:cubicBezTo>
                  <a:pt x="2936504" y="465849"/>
                  <a:pt x="2953277" y="480263"/>
                  <a:pt x="2964706" y="495341"/>
                </a:cubicBezTo>
                <a:close/>
                <a:moveTo>
                  <a:pt x="3381989" y="837756"/>
                </a:moveTo>
                <a:lnTo>
                  <a:pt x="3421308" y="889359"/>
                </a:lnTo>
                <a:lnTo>
                  <a:pt x="3367394" y="986688"/>
                </a:lnTo>
                <a:cubicBezTo>
                  <a:pt x="3366306" y="988670"/>
                  <a:pt x="3362027" y="994599"/>
                  <a:pt x="3354553" y="1004477"/>
                </a:cubicBezTo>
                <a:lnTo>
                  <a:pt x="3354970" y="1005024"/>
                </a:lnTo>
                <a:cubicBezTo>
                  <a:pt x="3362192" y="1001252"/>
                  <a:pt x="3368769" y="998621"/>
                  <a:pt x="3374700" y="997130"/>
                </a:cubicBezTo>
                <a:lnTo>
                  <a:pt x="3483988" y="971621"/>
                </a:lnTo>
                <a:lnTo>
                  <a:pt x="3520491" y="1019527"/>
                </a:lnTo>
                <a:lnTo>
                  <a:pt x="3331389" y="1054145"/>
                </a:lnTo>
                <a:lnTo>
                  <a:pt x="3255697" y="1111819"/>
                </a:lnTo>
                <a:lnTo>
                  <a:pt x="3221280" y="1066650"/>
                </a:lnTo>
                <a:lnTo>
                  <a:pt x="3296151" y="1009602"/>
                </a:lnTo>
                <a:close/>
                <a:moveTo>
                  <a:pt x="3102914" y="587207"/>
                </a:moveTo>
                <a:lnTo>
                  <a:pt x="2938451" y="796978"/>
                </a:lnTo>
                <a:lnTo>
                  <a:pt x="2893761" y="761941"/>
                </a:lnTo>
                <a:lnTo>
                  <a:pt x="3058225" y="552170"/>
                </a:lnTo>
                <a:close/>
                <a:moveTo>
                  <a:pt x="3176633" y="639534"/>
                </a:moveTo>
                <a:lnTo>
                  <a:pt x="3325751" y="785843"/>
                </a:lnTo>
                <a:lnTo>
                  <a:pt x="3293210" y="819008"/>
                </a:lnTo>
                <a:lnTo>
                  <a:pt x="3238919" y="765739"/>
                </a:lnTo>
                <a:lnTo>
                  <a:pt x="3084776" y="922841"/>
                </a:lnTo>
                <a:lnTo>
                  <a:pt x="3044118" y="882950"/>
                </a:lnTo>
                <a:lnTo>
                  <a:pt x="3198261" y="725847"/>
                </a:lnTo>
                <a:lnTo>
                  <a:pt x="3144092" y="672698"/>
                </a:lnTo>
                <a:close/>
                <a:moveTo>
                  <a:pt x="3337571" y="493335"/>
                </a:moveTo>
                <a:cubicBezTo>
                  <a:pt x="4178657" y="1223078"/>
                  <a:pt x="4268918" y="2496485"/>
                  <a:pt x="3539175" y="3337571"/>
                </a:cubicBezTo>
                <a:cubicBezTo>
                  <a:pt x="3174304" y="3758113"/>
                  <a:pt x="2673517" y="3990950"/>
                  <a:pt x="2158811" y="4027433"/>
                </a:cubicBezTo>
                <a:lnTo>
                  <a:pt x="2061922" y="4029668"/>
                </a:lnTo>
                <a:lnTo>
                  <a:pt x="2061922" y="3965809"/>
                </a:lnTo>
                <a:lnTo>
                  <a:pt x="2154292" y="3963679"/>
                </a:lnTo>
                <a:cubicBezTo>
                  <a:pt x="2652681" y="3928352"/>
                  <a:pt x="3137594" y="3702897"/>
                  <a:pt x="3490899" y="3295685"/>
                </a:cubicBezTo>
                <a:cubicBezTo>
                  <a:pt x="4197509" y="2481262"/>
                  <a:pt x="4110109" y="1248221"/>
                  <a:pt x="3295686" y="541612"/>
                </a:cubicBezTo>
                <a:cubicBezTo>
                  <a:pt x="2481263" y="-164998"/>
                  <a:pt x="1248222" y="-77598"/>
                  <a:pt x="541612" y="736825"/>
                </a:cubicBezTo>
                <a:cubicBezTo>
                  <a:pt x="188307" y="1144036"/>
                  <a:pt x="33505" y="1655902"/>
                  <a:pt x="68831" y="2154291"/>
                </a:cubicBezTo>
                <a:lnTo>
                  <a:pt x="73508" y="2193581"/>
                </a:lnTo>
                <a:lnTo>
                  <a:pt x="10288" y="2202589"/>
                </a:lnTo>
                <a:lnTo>
                  <a:pt x="5077" y="2158810"/>
                </a:lnTo>
                <a:cubicBezTo>
                  <a:pt x="-31405" y="1644105"/>
                  <a:pt x="128465" y="1115482"/>
                  <a:pt x="493336" y="694939"/>
                </a:cubicBezTo>
                <a:cubicBezTo>
                  <a:pt x="1223079" y="-146146"/>
                  <a:pt x="2496486" y="-236407"/>
                  <a:pt x="3337571" y="4933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8" name="图片 8" descr="38a7b19e6e6dd5db3396b5d5f8f7bf1"/>
          <p:cNvPicPr>
            <a:picLocks noChangeAspect="1"/>
          </p:cNvPicPr>
          <p:nvPr/>
        </p:nvPicPr>
        <p:blipFill>
          <a:blip r:embed="rId2"/>
          <a:stretch>
            <a:fillRect/>
          </a:stretch>
        </p:blipFill>
        <p:spPr>
          <a:xfrm>
            <a:off x="10588625" y="476885"/>
            <a:ext cx="995045" cy="9950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0" y="0"/>
            <a:ext cx="12192000" cy="6858000"/>
          </a:xfrm>
          <a:prstGeom prst="rect">
            <a:avLst/>
          </a:prstGeom>
          <a:solidFill>
            <a:srgbClr val="DBEFD4"/>
          </a:solidFill>
          <a:ln w="12700" cap="sq">
            <a:noFill/>
            <a:miter/>
          </a:ln>
        </p:spPr>
        <p:txBody>
          <a:bodyPr vert="horz" wrap="square" lIns="91440" tIns="45720" rIns="91440" bIns="45720" rtlCol="0" anchor="ctr"/>
          <a:lstStyle/>
          <a:p>
            <a:pPr algn="ctr">
              <a:lnSpc>
                <a:spcPct val="110000"/>
              </a:lnSpc>
            </a:pPr>
            <a:endParaRPr kumimoji="1" lang="zh-CN" altLang="en-US">
              <a:latin typeface="微软雅黑" panose="020B0503020204020204" charset="-122"/>
              <a:ea typeface="微软雅黑" panose="020B0503020204020204" charset="-122"/>
            </a:endParaRPr>
          </a:p>
        </p:txBody>
      </p:sp>
      <p:grpSp>
        <p:nvGrpSpPr>
          <p:cNvPr id="11" name="组合 10"/>
          <p:cNvGrpSpPr/>
          <p:nvPr/>
        </p:nvGrpSpPr>
        <p:grpSpPr>
          <a:xfrm>
            <a:off x="0" y="1"/>
            <a:ext cx="11873008" cy="6858000"/>
            <a:chOff x="0" y="1"/>
            <a:chExt cx="11873008" cy="6858000"/>
          </a:xfrm>
        </p:grpSpPr>
        <p:sp>
          <p:nvSpPr>
            <p:cNvPr id="2" name="矩形 1"/>
            <p:cNvSpPr/>
            <p:nvPr/>
          </p:nvSpPr>
          <p:spPr>
            <a:xfrm>
              <a:off x="0" y="1"/>
              <a:ext cx="25019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 name="矩形: 圆角 2"/>
            <p:cNvSpPr/>
            <p:nvPr/>
          </p:nvSpPr>
          <p:spPr>
            <a:xfrm>
              <a:off x="318992" y="438150"/>
              <a:ext cx="11554016" cy="5981700"/>
            </a:xfrm>
            <a:prstGeom prst="roundRect">
              <a:avLst>
                <a:gd name="adj" fmla="val 2405"/>
              </a:avLst>
            </a:prstGeom>
            <a:solidFill>
              <a:schemeClr val="bg1"/>
            </a:solidFill>
            <a:ln>
              <a:noFill/>
            </a:ln>
            <a:effectLst>
              <a:outerShdw blurRad="1905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 name="椭圆 7"/>
            <p:cNvSpPr/>
            <p:nvPr/>
          </p:nvSpPr>
          <p:spPr>
            <a:xfrm>
              <a:off x="446747" y="6555250"/>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 name="椭圆 8"/>
            <p:cNvSpPr/>
            <p:nvPr/>
          </p:nvSpPr>
          <p:spPr>
            <a:xfrm>
              <a:off x="660831" y="6555250"/>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 name="椭圆 9"/>
            <p:cNvSpPr/>
            <p:nvPr/>
          </p:nvSpPr>
          <p:spPr>
            <a:xfrm>
              <a:off x="874915" y="6555250"/>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2" name="文本框 11"/>
          <p:cNvSpPr txBox="1"/>
          <p:nvPr/>
        </p:nvSpPr>
        <p:spPr>
          <a:xfrm>
            <a:off x="1347692" y="1860034"/>
            <a:ext cx="1346200" cy="2308324"/>
          </a:xfrm>
          <a:prstGeom prst="rect">
            <a:avLst/>
          </a:prstGeom>
          <a:noFill/>
        </p:spPr>
        <p:txBody>
          <a:bodyPr wrap="square" rtlCol="0">
            <a:spAutoFit/>
          </a:bodyPr>
          <a:lstStyle/>
          <a:p>
            <a:pPr algn="ctr"/>
            <a:r>
              <a:rPr lang="zh-CN" altLang="en-US" sz="7200" b="1" dirty="0">
                <a:solidFill>
                  <a:schemeClr val="tx1"/>
                </a:solidFill>
                <a:latin typeface="+mn-ea"/>
              </a:rPr>
              <a:t>目录</a:t>
            </a:r>
          </a:p>
        </p:txBody>
      </p:sp>
      <p:sp>
        <p:nvSpPr>
          <p:cNvPr id="13" name="文本框 12"/>
          <p:cNvSpPr txBox="1"/>
          <p:nvPr/>
        </p:nvSpPr>
        <p:spPr>
          <a:xfrm>
            <a:off x="1220692" y="4237175"/>
            <a:ext cx="1600200" cy="369332"/>
          </a:xfrm>
          <a:prstGeom prst="rect">
            <a:avLst/>
          </a:prstGeom>
          <a:noFill/>
        </p:spPr>
        <p:txBody>
          <a:bodyPr wrap="square" rtlCol="0">
            <a:spAutoFit/>
          </a:bodyPr>
          <a:lstStyle/>
          <a:p>
            <a:pPr algn="ctr"/>
            <a:r>
              <a:rPr lang="en-US" altLang="zh-CN" b="1" dirty="0">
                <a:solidFill>
                  <a:schemeClr val="bg1">
                    <a:lumMod val="65000"/>
                  </a:schemeClr>
                </a:solidFill>
                <a:latin typeface="+mn-ea"/>
              </a:rPr>
              <a:t>CONTENTS</a:t>
            </a:r>
            <a:endParaRPr lang="zh-CN" altLang="en-US" b="1" dirty="0">
              <a:solidFill>
                <a:schemeClr val="bg1">
                  <a:lumMod val="65000"/>
                </a:schemeClr>
              </a:solidFill>
              <a:latin typeface="+mn-ea"/>
            </a:endParaRPr>
          </a:p>
        </p:txBody>
      </p:sp>
      <p:cxnSp>
        <p:nvCxnSpPr>
          <p:cNvPr id="15" name="直接连接符 14"/>
          <p:cNvCxnSpPr/>
          <p:nvPr/>
        </p:nvCxnSpPr>
        <p:spPr>
          <a:xfrm>
            <a:off x="3581400" y="1962150"/>
            <a:ext cx="0" cy="2933700"/>
          </a:xfrm>
          <a:prstGeom prst="line">
            <a:avLst/>
          </a:prstGeom>
          <a:ln w="28575">
            <a:solidFill>
              <a:schemeClr val="bg1">
                <a:lumMod val="85000"/>
              </a:schemeClr>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4" name="椭圆 13"/>
          <p:cNvSpPr/>
          <p:nvPr>
            <p:custDataLst>
              <p:tags r:id="rId1"/>
            </p:custDataLst>
          </p:nvPr>
        </p:nvSpPr>
        <p:spPr>
          <a:xfrm>
            <a:off x="4828933" y="939668"/>
            <a:ext cx="612000" cy="612000"/>
          </a:xfrm>
          <a:prstGeom prst="ellipse">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latin typeface="+mn-ea"/>
              </a:rPr>
              <a:t>01</a:t>
            </a:r>
            <a:endParaRPr lang="zh-CN" altLang="en-US" sz="2000" b="1" dirty="0">
              <a:latin typeface="+mn-ea"/>
            </a:endParaRPr>
          </a:p>
        </p:txBody>
      </p:sp>
      <p:sp>
        <p:nvSpPr>
          <p:cNvPr id="16" name="文本框 15"/>
          <p:cNvSpPr txBox="1"/>
          <p:nvPr>
            <p:custDataLst>
              <p:tags r:id="rId2"/>
            </p:custDataLst>
          </p:nvPr>
        </p:nvSpPr>
        <p:spPr>
          <a:xfrm>
            <a:off x="5674261" y="1014836"/>
            <a:ext cx="3978239" cy="460375"/>
          </a:xfrm>
          <a:prstGeom prst="rect">
            <a:avLst/>
          </a:prstGeom>
          <a:noFill/>
        </p:spPr>
        <p:txBody>
          <a:bodyPr wrap="square" rtlCol="0">
            <a:spAutoFit/>
          </a:bodyPr>
          <a:lstStyle/>
          <a:p>
            <a:r>
              <a:rPr lang="zh-CN" altLang="en-US" sz="2400" b="1" dirty="0">
                <a:solidFill>
                  <a:schemeClr val="tx1"/>
                </a:solidFill>
                <a:latin typeface="微软雅黑" panose="020B0503020204020204" charset="-122"/>
                <a:ea typeface="微软雅黑" panose="020B0503020204020204" charset="-122"/>
              </a:rPr>
              <a:t>研究背景、目的和意义</a:t>
            </a:r>
          </a:p>
        </p:txBody>
      </p:sp>
      <p:sp>
        <p:nvSpPr>
          <p:cNvPr id="17" name="椭圆 16"/>
          <p:cNvSpPr/>
          <p:nvPr>
            <p:custDataLst>
              <p:tags r:id="rId3"/>
            </p:custDataLst>
          </p:nvPr>
        </p:nvSpPr>
        <p:spPr>
          <a:xfrm>
            <a:off x="4847348" y="2711575"/>
            <a:ext cx="612000" cy="612000"/>
          </a:xfrm>
          <a:prstGeom prst="ellipse">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latin typeface="+mn-ea"/>
              </a:rPr>
              <a:t>03</a:t>
            </a:r>
            <a:endParaRPr lang="zh-CN" altLang="en-US" sz="2000" b="1" dirty="0">
              <a:latin typeface="+mn-ea"/>
            </a:endParaRPr>
          </a:p>
        </p:txBody>
      </p:sp>
      <p:sp>
        <p:nvSpPr>
          <p:cNvPr id="18" name="文本框 17"/>
          <p:cNvSpPr txBox="1"/>
          <p:nvPr>
            <p:custDataLst>
              <p:tags r:id="rId4"/>
            </p:custDataLst>
          </p:nvPr>
        </p:nvSpPr>
        <p:spPr>
          <a:xfrm>
            <a:off x="5692676" y="2786743"/>
            <a:ext cx="3978239" cy="460375"/>
          </a:xfrm>
          <a:prstGeom prst="rect">
            <a:avLst/>
          </a:prstGeom>
          <a:noFill/>
        </p:spPr>
        <p:txBody>
          <a:bodyPr wrap="square" rtlCol="0">
            <a:spAutoFit/>
          </a:bodyPr>
          <a:lstStyle/>
          <a:p>
            <a:r>
              <a:rPr lang="zh-CN" altLang="en-US" sz="2400" b="1" dirty="0">
                <a:solidFill>
                  <a:schemeClr val="tx1"/>
                </a:solidFill>
                <a:latin typeface="微软雅黑" panose="020B0503020204020204" charset="-122"/>
                <a:ea typeface="微软雅黑" panose="020B0503020204020204" charset="-122"/>
              </a:rPr>
              <a:t>红外小目标数据集构建</a:t>
            </a:r>
          </a:p>
        </p:txBody>
      </p:sp>
      <p:sp>
        <p:nvSpPr>
          <p:cNvPr id="19" name="椭圆 18"/>
          <p:cNvSpPr/>
          <p:nvPr>
            <p:custDataLst>
              <p:tags r:id="rId5"/>
            </p:custDataLst>
          </p:nvPr>
        </p:nvSpPr>
        <p:spPr>
          <a:xfrm>
            <a:off x="4847348" y="3686557"/>
            <a:ext cx="612000" cy="612000"/>
          </a:xfrm>
          <a:prstGeom prst="ellipse">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latin typeface="+mn-ea"/>
              </a:rPr>
              <a:t>04</a:t>
            </a:r>
            <a:endParaRPr lang="zh-CN" altLang="en-US" sz="2000" b="1" dirty="0">
              <a:latin typeface="+mn-ea"/>
            </a:endParaRPr>
          </a:p>
        </p:txBody>
      </p:sp>
      <p:sp>
        <p:nvSpPr>
          <p:cNvPr id="20" name="文本框 19"/>
          <p:cNvSpPr txBox="1"/>
          <p:nvPr>
            <p:custDataLst>
              <p:tags r:id="rId6"/>
            </p:custDataLst>
          </p:nvPr>
        </p:nvSpPr>
        <p:spPr>
          <a:xfrm>
            <a:off x="5692676" y="3761725"/>
            <a:ext cx="3978239" cy="460375"/>
          </a:xfrm>
          <a:prstGeom prst="rect">
            <a:avLst/>
          </a:prstGeom>
          <a:noFill/>
        </p:spPr>
        <p:txBody>
          <a:bodyPr wrap="square" rtlCol="0">
            <a:spAutoFit/>
          </a:bodyPr>
          <a:lstStyle/>
          <a:p>
            <a:r>
              <a:rPr lang="zh-CN" altLang="en-US" sz="2400" b="1" dirty="0">
                <a:solidFill>
                  <a:schemeClr val="tx1"/>
                </a:solidFill>
                <a:latin typeface="微软雅黑" panose="020B0503020204020204" charset="-122"/>
                <a:ea typeface="微软雅黑" panose="020B0503020204020204" charset="-122"/>
              </a:rPr>
              <a:t>红外小目标的探测机理研究</a:t>
            </a:r>
          </a:p>
        </p:txBody>
      </p:sp>
      <p:sp>
        <p:nvSpPr>
          <p:cNvPr id="21" name="椭圆 20"/>
          <p:cNvSpPr/>
          <p:nvPr>
            <p:custDataLst>
              <p:tags r:id="rId7"/>
            </p:custDataLst>
          </p:nvPr>
        </p:nvSpPr>
        <p:spPr>
          <a:xfrm>
            <a:off x="4847348" y="4591977"/>
            <a:ext cx="612000" cy="612000"/>
          </a:xfrm>
          <a:prstGeom prst="ellipse">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latin typeface="+mn-ea"/>
              </a:rPr>
              <a:t>05</a:t>
            </a:r>
            <a:endParaRPr lang="zh-CN" altLang="en-US" sz="2000" b="1" dirty="0">
              <a:latin typeface="+mn-ea"/>
            </a:endParaRPr>
          </a:p>
        </p:txBody>
      </p:sp>
      <p:sp>
        <p:nvSpPr>
          <p:cNvPr id="22" name="文本框 21"/>
          <p:cNvSpPr txBox="1"/>
          <p:nvPr>
            <p:custDataLst>
              <p:tags r:id="rId8"/>
            </p:custDataLst>
          </p:nvPr>
        </p:nvSpPr>
        <p:spPr>
          <a:xfrm>
            <a:off x="5692676" y="4667145"/>
            <a:ext cx="3978239" cy="460375"/>
          </a:xfrm>
          <a:prstGeom prst="rect">
            <a:avLst/>
          </a:prstGeom>
          <a:noFill/>
        </p:spPr>
        <p:txBody>
          <a:bodyPr wrap="square" rtlCol="0">
            <a:spAutoFit/>
          </a:bodyPr>
          <a:lstStyle/>
          <a:p>
            <a:r>
              <a:rPr lang="zh-CN" altLang="en-US" sz="2400" b="1" dirty="0">
                <a:solidFill>
                  <a:schemeClr val="tx1"/>
                </a:solidFill>
                <a:latin typeface="微软雅黑" panose="020B0503020204020204" charset="-122"/>
                <a:ea typeface="微软雅黑" panose="020B0503020204020204" charset="-122"/>
              </a:rPr>
              <a:t>红外小目标精准识别研究</a:t>
            </a:r>
          </a:p>
        </p:txBody>
      </p:sp>
      <p:sp>
        <p:nvSpPr>
          <p:cNvPr id="23" name="椭圆 22"/>
          <p:cNvSpPr/>
          <p:nvPr>
            <p:custDataLst>
              <p:tags r:id="rId9"/>
            </p:custDataLst>
          </p:nvPr>
        </p:nvSpPr>
        <p:spPr>
          <a:xfrm>
            <a:off x="4847348" y="5497397"/>
            <a:ext cx="612000" cy="612000"/>
          </a:xfrm>
          <a:prstGeom prst="ellipse">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latin typeface="+mn-ea"/>
              </a:rPr>
              <a:t>06</a:t>
            </a:r>
            <a:endParaRPr lang="zh-CN" altLang="en-US" sz="2000" b="1" dirty="0">
              <a:latin typeface="+mn-ea"/>
            </a:endParaRPr>
          </a:p>
        </p:txBody>
      </p:sp>
      <p:sp>
        <p:nvSpPr>
          <p:cNvPr id="24" name="文本框 23"/>
          <p:cNvSpPr txBox="1"/>
          <p:nvPr>
            <p:custDataLst>
              <p:tags r:id="rId10"/>
            </p:custDataLst>
          </p:nvPr>
        </p:nvSpPr>
        <p:spPr>
          <a:xfrm>
            <a:off x="5692676" y="5572565"/>
            <a:ext cx="3978239" cy="460375"/>
          </a:xfrm>
          <a:prstGeom prst="rect">
            <a:avLst/>
          </a:prstGeom>
          <a:noFill/>
        </p:spPr>
        <p:txBody>
          <a:bodyPr wrap="square" rtlCol="0">
            <a:spAutoFit/>
          </a:bodyPr>
          <a:lstStyle/>
          <a:p>
            <a:r>
              <a:rPr lang="zh-CN" altLang="en-US" sz="2400" b="1" dirty="0">
                <a:solidFill>
                  <a:schemeClr val="tx1"/>
                </a:solidFill>
                <a:latin typeface="微软雅黑" panose="020B0503020204020204" charset="-122"/>
                <a:ea typeface="微软雅黑" panose="020B0503020204020204" charset="-122"/>
              </a:rPr>
              <a:t>结论</a:t>
            </a:r>
          </a:p>
        </p:txBody>
      </p:sp>
      <p:pic>
        <p:nvPicPr>
          <p:cNvPr id="28" name="图片 8" descr="38a7b19e6e6dd5db3396b5d5f8f7bf1"/>
          <p:cNvPicPr>
            <a:picLocks noChangeAspect="1"/>
          </p:cNvPicPr>
          <p:nvPr/>
        </p:nvPicPr>
        <p:blipFill>
          <a:blip r:embed="rId14"/>
          <a:stretch>
            <a:fillRect/>
          </a:stretch>
        </p:blipFill>
        <p:spPr>
          <a:xfrm>
            <a:off x="10704195" y="548640"/>
            <a:ext cx="899160" cy="899160"/>
          </a:xfrm>
          <a:prstGeom prst="rect">
            <a:avLst/>
          </a:prstGeom>
          <a:noFill/>
          <a:ln>
            <a:noFill/>
          </a:ln>
        </p:spPr>
      </p:pic>
      <p:sp>
        <p:nvSpPr>
          <p:cNvPr id="32" name="椭圆 31"/>
          <p:cNvSpPr/>
          <p:nvPr>
            <p:custDataLst>
              <p:tags r:id="rId11"/>
            </p:custDataLst>
          </p:nvPr>
        </p:nvSpPr>
        <p:spPr>
          <a:xfrm>
            <a:off x="4795913" y="1812415"/>
            <a:ext cx="612000" cy="612000"/>
          </a:xfrm>
          <a:prstGeom prst="ellipse">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b="1" dirty="0">
                <a:latin typeface="+mn-ea"/>
              </a:rPr>
              <a:t>02</a:t>
            </a:r>
            <a:endParaRPr lang="zh-CN" altLang="en-US" sz="2000" b="1" dirty="0">
              <a:latin typeface="+mn-ea"/>
            </a:endParaRPr>
          </a:p>
        </p:txBody>
      </p:sp>
      <p:sp>
        <p:nvSpPr>
          <p:cNvPr id="33" name="文本框 32"/>
          <p:cNvSpPr txBox="1"/>
          <p:nvPr>
            <p:custDataLst>
              <p:tags r:id="rId12"/>
            </p:custDataLst>
          </p:nvPr>
        </p:nvSpPr>
        <p:spPr>
          <a:xfrm>
            <a:off x="5641241" y="1887583"/>
            <a:ext cx="3978239" cy="460375"/>
          </a:xfrm>
          <a:prstGeom prst="rect">
            <a:avLst/>
          </a:prstGeom>
          <a:noFill/>
        </p:spPr>
        <p:txBody>
          <a:bodyPr wrap="square" rtlCol="0">
            <a:spAutoFit/>
          </a:bodyPr>
          <a:lstStyle/>
          <a:p>
            <a:r>
              <a:rPr lang="zh-CN" altLang="en-US" sz="2400" b="1" dirty="0">
                <a:solidFill>
                  <a:schemeClr val="tx1"/>
                </a:solidFill>
                <a:latin typeface="微软雅黑" panose="020B0503020204020204" charset="-122"/>
                <a:ea typeface="微软雅黑" panose="020B0503020204020204" charset="-122"/>
              </a:rPr>
              <a:t>红外小目标算法概述</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4" name="文本框 3"/>
          <p:cNvSpPr txBox="1"/>
          <p:nvPr/>
        </p:nvSpPr>
        <p:spPr>
          <a:xfrm>
            <a:off x="263208" y="188441"/>
            <a:ext cx="4335462" cy="521970"/>
          </a:xfrm>
          <a:prstGeom prst="rect">
            <a:avLst/>
          </a:prstGeom>
          <a:noFill/>
        </p:spPr>
        <p:txBody>
          <a:bodyPr wrap="square" rtlCol="0">
            <a:spAutoFit/>
          </a:bodyPr>
          <a:lstStyle/>
          <a:p>
            <a:r>
              <a:rPr kumimoji="1" lang="zh-CN" altLang="en-US" sz="2800" b="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rPr>
              <a:t>结论</a:t>
            </a:r>
          </a:p>
        </p:txBody>
      </p:sp>
      <p:grpSp>
        <p:nvGrpSpPr>
          <p:cNvPr id="15" name="组合 14"/>
          <p:cNvGrpSpPr/>
          <p:nvPr/>
        </p:nvGrpSpPr>
        <p:grpSpPr>
          <a:xfrm>
            <a:off x="11002689" y="6120519"/>
            <a:ext cx="536168" cy="108000"/>
            <a:chOff x="11002689" y="6530094"/>
            <a:chExt cx="536168" cy="108000"/>
          </a:xfrm>
        </p:grpSpPr>
        <p:sp>
          <p:nvSpPr>
            <p:cNvPr id="12" name="椭圆 11"/>
            <p:cNvSpPr/>
            <p:nvPr/>
          </p:nvSpPr>
          <p:spPr>
            <a:xfrm>
              <a:off x="11002689"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11216773"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 name="椭圆 13"/>
            <p:cNvSpPr/>
            <p:nvPr/>
          </p:nvSpPr>
          <p:spPr>
            <a:xfrm>
              <a:off x="11430857"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6" name="文本框 15"/>
          <p:cNvSpPr txBox="1"/>
          <p:nvPr/>
        </p:nvSpPr>
        <p:spPr>
          <a:xfrm>
            <a:off x="8914130" y="1210945"/>
            <a:ext cx="2320925" cy="4433570"/>
          </a:xfrm>
          <a:prstGeom prst="rect">
            <a:avLst/>
          </a:prstGeom>
          <a:noFill/>
        </p:spPr>
        <p:txBody>
          <a:bodyPr wrap="square">
            <a:noAutofit/>
          </a:bodyPr>
          <a:lstStyle/>
          <a:p>
            <a:pPr>
              <a:lnSpc>
                <a:spcPct val="150000"/>
              </a:lnSpc>
            </a:pPr>
            <a:r>
              <a:rPr lang="zh-CN" altLang="en-US" dirty="0">
                <a:solidFill>
                  <a:schemeClr val="bg1"/>
                </a:solidFill>
                <a:latin typeface="+mn-ea"/>
              </a:rPr>
              <a:t>将目标检测与分类结果整合，先用</a:t>
            </a:r>
            <a:r>
              <a:rPr lang="en-US" altLang="zh-CN" dirty="0">
                <a:solidFill>
                  <a:schemeClr val="bg1"/>
                </a:solidFill>
                <a:latin typeface="+mn-ea"/>
              </a:rPr>
              <a:t>MCAS-YOLOv8</a:t>
            </a:r>
            <a:r>
              <a:rPr lang="zh-CN" altLang="en-US" dirty="0">
                <a:solidFill>
                  <a:schemeClr val="bg1"/>
                </a:solidFill>
                <a:latin typeface="+mn-ea"/>
              </a:rPr>
              <a:t>检测目标并还原为原图坐标，再读取分类标签与检测框对应，最后在原图上用不同颜色标注目标框及类别，实现红外小目标的精确识别与可视化。</a:t>
            </a:r>
          </a:p>
        </p:txBody>
      </p:sp>
      <p:pic>
        <p:nvPicPr>
          <p:cNvPr id="9" name="图片 8"/>
          <p:cNvPicPr>
            <a:picLocks noChangeAspect="1"/>
          </p:cNvPicPr>
          <p:nvPr/>
        </p:nvPicPr>
        <p:blipFill>
          <a:blip r:embed="rId20">
            <a:duotone>
              <a:schemeClr val="accent1">
                <a:shade val="45000"/>
                <a:satMod val="135000"/>
              </a:schemeClr>
              <a:prstClr val="white"/>
            </a:duotone>
          </a:blip>
          <a:stretch>
            <a:fillRect/>
          </a:stretch>
        </p:blipFill>
        <p:spPr>
          <a:xfrm>
            <a:off x="11191109" y="83400"/>
            <a:ext cx="789216" cy="799466"/>
          </a:xfrm>
          <a:prstGeom prst="rect">
            <a:avLst/>
          </a:prstGeom>
        </p:spPr>
      </p:pic>
      <p:sp>
        <p:nvSpPr>
          <p:cNvPr id="2" name="标题 1"/>
          <p:cNvSpPr txBox="1"/>
          <p:nvPr>
            <p:custDataLst>
              <p:tags r:id="rId1"/>
            </p:custDataLst>
          </p:nvPr>
        </p:nvSpPr>
        <p:spPr>
          <a:xfrm>
            <a:off x="4697730" y="2012950"/>
            <a:ext cx="3028315" cy="4644390"/>
          </a:xfrm>
          <a:prstGeom prst="roundRect">
            <a:avLst>
              <a:gd name="adj" fmla="val 4833"/>
            </a:avLst>
          </a:prstGeom>
          <a:solidFill>
            <a:schemeClr val="bg1"/>
          </a:solidFill>
          <a:ln w="25400" cap="flat">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2"/>
            </p:custDataLst>
          </p:nvPr>
        </p:nvSpPr>
        <p:spPr>
          <a:xfrm>
            <a:off x="1169670" y="2012950"/>
            <a:ext cx="3021965" cy="4351020"/>
          </a:xfrm>
          <a:prstGeom prst="roundRect">
            <a:avLst>
              <a:gd name="adj" fmla="val 4833"/>
            </a:avLst>
          </a:prstGeom>
          <a:gradFill>
            <a:gsLst>
              <a:gs pos="0">
                <a:schemeClr val="accent3">
                  <a:alpha val="100000"/>
                </a:schemeClr>
              </a:gs>
              <a:gs pos="100000">
                <a:schemeClr val="accent1">
                  <a:lumMod val="40000"/>
                  <a:lumOff val="60000"/>
                  <a:alpha val="100000"/>
                </a:schemeClr>
              </a:gs>
            </a:gsLst>
            <a:lin ang="135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custDataLst>
              <p:tags r:id="rId3"/>
            </p:custDataLst>
          </p:nvPr>
        </p:nvCxnSpPr>
        <p:spPr>
          <a:xfrm>
            <a:off x="2444519" y="3200872"/>
            <a:ext cx="584521" cy="0"/>
          </a:xfrm>
          <a:prstGeom prst="line">
            <a:avLst/>
          </a:prstGeom>
          <a:noFill/>
          <a:ln w="38100" cap="sq">
            <a:solidFill>
              <a:schemeClr val="bg1"/>
            </a:solidFill>
            <a:miter/>
          </a:ln>
        </p:spPr>
      </p:cxnSp>
      <p:sp>
        <p:nvSpPr>
          <p:cNvPr id="11" name="标题 1"/>
          <p:cNvSpPr txBox="1"/>
          <p:nvPr>
            <p:custDataLst>
              <p:tags r:id="rId4"/>
            </p:custDataLst>
          </p:nvPr>
        </p:nvSpPr>
        <p:spPr>
          <a:xfrm>
            <a:off x="2123321" y="1399380"/>
            <a:ext cx="1226917" cy="1226917"/>
          </a:xfrm>
          <a:prstGeom prst="ellipse">
            <a:avLst/>
          </a:prstGeom>
          <a:solidFill>
            <a:schemeClr val="bg1"/>
          </a:solidFill>
          <a:ln w="508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custDataLst>
              <p:tags r:id="rId5"/>
            </p:custDataLst>
          </p:nvPr>
        </p:nvSpPr>
        <p:spPr>
          <a:xfrm>
            <a:off x="2384596" y="1659821"/>
            <a:ext cx="704366" cy="63858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3"/>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18" name="标题 1"/>
          <p:cNvCxnSpPr/>
          <p:nvPr>
            <p:custDataLst>
              <p:tags r:id="rId6"/>
            </p:custDataLst>
          </p:nvPr>
        </p:nvCxnSpPr>
        <p:spPr>
          <a:xfrm>
            <a:off x="5803740" y="3200872"/>
            <a:ext cx="584521" cy="0"/>
          </a:xfrm>
          <a:prstGeom prst="line">
            <a:avLst/>
          </a:prstGeom>
          <a:noFill/>
          <a:ln w="38100" cap="sq">
            <a:solidFill>
              <a:schemeClr val="accent1"/>
            </a:solidFill>
            <a:miter/>
          </a:ln>
        </p:spPr>
      </p:cxnSp>
      <p:sp>
        <p:nvSpPr>
          <p:cNvPr id="19" name="标题 1"/>
          <p:cNvSpPr txBox="1"/>
          <p:nvPr>
            <p:custDataLst>
              <p:tags r:id="rId7"/>
            </p:custDataLst>
          </p:nvPr>
        </p:nvSpPr>
        <p:spPr>
          <a:xfrm>
            <a:off x="5482542" y="1399380"/>
            <a:ext cx="1226917" cy="1226917"/>
          </a:xfrm>
          <a:prstGeom prst="ellipse">
            <a:avLst/>
          </a:prstGeom>
          <a:gradFill>
            <a:gsLst>
              <a:gs pos="3000">
                <a:schemeClr val="accent1">
                  <a:lumMod val="60000"/>
                  <a:lumOff val="40000"/>
                  <a:alpha val="100000"/>
                </a:schemeClr>
              </a:gs>
              <a:gs pos="92000">
                <a:schemeClr val="accent3">
                  <a:alpha val="100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custDataLst>
              <p:tags r:id="rId8"/>
            </p:custDataLst>
          </p:nvPr>
        </p:nvSpPr>
        <p:spPr>
          <a:xfrm>
            <a:off x="5743817" y="1693544"/>
            <a:ext cx="704366" cy="63858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custDataLst>
              <p:tags r:id="rId9"/>
            </p:custDataLst>
          </p:nvPr>
        </p:nvSpPr>
        <p:spPr>
          <a:xfrm>
            <a:off x="8147050" y="2012950"/>
            <a:ext cx="2795270" cy="4423410"/>
          </a:xfrm>
          <a:prstGeom prst="roundRect">
            <a:avLst>
              <a:gd name="adj" fmla="val 4833"/>
            </a:avLst>
          </a:prstGeom>
          <a:gradFill>
            <a:gsLst>
              <a:gs pos="0">
                <a:schemeClr val="accent3">
                  <a:alpha val="100000"/>
                </a:schemeClr>
              </a:gs>
              <a:gs pos="100000">
                <a:schemeClr val="accent1">
                  <a:lumMod val="40000"/>
                  <a:lumOff val="60000"/>
                  <a:alpha val="100000"/>
                </a:schemeClr>
              </a:gs>
            </a:gsLst>
            <a:lin ang="135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cxnSp>
        <p:nvCxnSpPr>
          <p:cNvPr id="22" name="标题 1"/>
          <p:cNvCxnSpPr/>
          <p:nvPr>
            <p:custDataLst>
              <p:tags r:id="rId10"/>
            </p:custDataLst>
          </p:nvPr>
        </p:nvCxnSpPr>
        <p:spPr>
          <a:xfrm>
            <a:off x="9162963" y="3200872"/>
            <a:ext cx="584521" cy="0"/>
          </a:xfrm>
          <a:prstGeom prst="line">
            <a:avLst/>
          </a:prstGeom>
          <a:noFill/>
          <a:ln w="38100" cap="sq">
            <a:solidFill>
              <a:schemeClr val="bg1"/>
            </a:solidFill>
            <a:miter/>
          </a:ln>
        </p:spPr>
      </p:cxnSp>
      <p:sp>
        <p:nvSpPr>
          <p:cNvPr id="23" name="标题 1"/>
          <p:cNvSpPr txBox="1"/>
          <p:nvPr>
            <p:custDataLst>
              <p:tags r:id="rId11"/>
            </p:custDataLst>
          </p:nvPr>
        </p:nvSpPr>
        <p:spPr>
          <a:xfrm>
            <a:off x="8841765" y="1399380"/>
            <a:ext cx="1226917" cy="1226917"/>
          </a:xfrm>
          <a:prstGeom prst="ellipse">
            <a:avLst/>
          </a:prstGeom>
          <a:solidFill>
            <a:schemeClr val="bg1"/>
          </a:solidFill>
          <a:ln w="50800" cap="sq">
            <a:solidFill>
              <a:schemeClr val="accent3"/>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custDataLst>
              <p:tags r:id="rId12"/>
            </p:custDataLst>
          </p:nvPr>
        </p:nvSpPr>
        <p:spPr>
          <a:xfrm>
            <a:off x="9095222" y="1652837"/>
            <a:ext cx="720001" cy="720001"/>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3"/>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custDataLst>
              <p:tags r:id="rId13"/>
            </p:custDataLst>
          </p:nvPr>
        </p:nvSpPr>
        <p:spPr>
          <a:xfrm>
            <a:off x="1487805" y="3284855"/>
            <a:ext cx="2528570" cy="2108835"/>
          </a:xfrm>
          <a:prstGeom prst="rect">
            <a:avLst/>
          </a:prstGeom>
          <a:noFill/>
          <a:ln>
            <a:noFill/>
          </a:ln>
        </p:spPr>
        <p:txBody>
          <a:bodyPr vert="horz" wrap="square" lIns="0" tIns="0" rIns="0" bIns="0" rtlCol="0" anchor="t"/>
          <a:lstStyle/>
          <a:p>
            <a:pPr algn="l">
              <a:lnSpc>
                <a:spcPct val="150000"/>
              </a:lnSpc>
            </a:pPr>
            <a:r>
              <a:rPr lang="zh-CN" altLang="en-US" sz="1600">
                <a:latin typeface="微软雅黑" panose="020B0503020204020204" charset="-122"/>
                <a:ea typeface="微软雅黑" panose="020B0503020204020204" charset="-122"/>
                <a:cs typeface="微软雅黑" panose="020B0503020204020204" charset="-122"/>
                <a:sym typeface="+mn-ea"/>
              </a:rPr>
              <a:t>本文系统梳理了红外小目标检测的相关方法，包括传统单帧型和多帧型目标检测算法以及深度学习中的</a:t>
            </a:r>
            <a:r>
              <a:rPr lang="en-US" altLang="zh-CN" sz="1600">
                <a:latin typeface="微软雅黑" panose="020B0503020204020204" charset="-122"/>
                <a:ea typeface="微软雅黑" panose="020B0503020204020204" charset="-122"/>
                <a:cs typeface="微软雅黑" panose="020B0503020204020204" charset="-122"/>
                <a:sym typeface="+mn-ea"/>
              </a:rPr>
              <a:t>One-stage</a:t>
            </a:r>
            <a:r>
              <a:rPr lang="zh-CN" altLang="en-US" sz="1600">
                <a:latin typeface="微软雅黑" panose="020B0503020204020204" charset="-122"/>
                <a:ea typeface="微软雅黑" panose="020B0503020204020204" charset="-122"/>
                <a:cs typeface="微软雅黑" panose="020B0503020204020204" charset="-122"/>
                <a:sym typeface="+mn-ea"/>
              </a:rPr>
              <a:t>和</a:t>
            </a:r>
            <a:r>
              <a:rPr lang="en-US" altLang="zh-CN" sz="1600">
                <a:latin typeface="微软雅黑" panose="020B0503020204020204" charset="-122"/>
                <a:ea typeface="微软雅黑" panose="020B0503020204020204" charset="-122"/>
                <a:cs typeface="微软雅黑" panose="020B0503020204020204" charset="-122"/>
                <a:sym typeface="+mn-ea"/>
              </a:rPr>
              <a:t>Two-stage</a:t>
            </a:r>
            <a:r>
              <a:rPr lang="zh-CN" altLang="en-US" sz="1600">
                <a:latin typeface="微软雅黑" panose="020B0503020204020204" charset="-122"/>
                <a:ea typeface="微软雅黑" panose="020B0503020204020204" charset="-122"/>
                <a:cs typeface="微软雅黑" panose="020B0503020204020204" charset="-122"/>
                <a:sym typeface="+mn-ea"/>
              </a:rPr>
              <a:t>模型，并对多种红外目标数据集进行了标注、裁剪和增强等预处理操作。</a:t>
            </a:r>
            <a:endParaRPr kumimoji="1" lang="zh-CN" altLang="en-US" sz="1600">
              <a:latin typeface="微软雅黑" panose="020B0503020204020204" charset="-122"/>
              <a:ea typeface="微软雅黑" panose="020B0503020204020204" charset="-122"/>
              <a:cs typeface="微软雅黑" panose="020B0503020204020204" charset="-122"/>
            </a:endParaRPr>
          </a:p>
        </p:txBody>
      </p:sp>
      <p:sp>
        <p:nvSpPr>
          <p:cNvPr id="27" name="标题 1"/>
          <p:cNvSpPr txBox="1"/>
          <p:nvPr>
            <p:custDataLst>
              <p:tags r:id="rId14"/>
            </p:custDataLst>
          </p:nvPr>
        </p:nvSpPr>
        <p:spPr>
          <a:xfrm>
            <a:off x="1553060" y="2707056"/>
            <a:ext cx="2339300" cy="422890"/>
          </a:xfrm>
          <a:prstGeom prst="rect">
            <a:avLst/>
          </a:prstGeom>
          <a:noFill/>
          <a:ln>
            <a:noFill/>
          </a:ln>
        </p:spPr>
        <p:txBody>
          <a:bodyPr vert="horz" wrap="square" lIns="0" tIns="0" rIns="0" bIns="0" rtlCol="0" anchor="b"/>
          <a:lstStyle/>
          <a:p>
            <a:pPr algn="ctr">
              <a:lnSpc>
                <a:spcPct val="150000"/>
              </a:lnSpc>
            </a:pPr>
            <a:r>
              <a:rPr kumimoji="1" lang="en-US" altLang="zh-CN" sz="1600" b="1">
                <a:ln w="12700">
                  <a:noFill/>
                </a:ln>
                <a:solidFill>
                  <a:srgbClr val="FFFFFF">
                    <a:alpha val="100000"/>
                  </a:srgbClr>
                </a:solidFill>
                <a:latin typeface="微软雅黑" panose="020B0503020204020204" charset="-122"/>
                <a:ea typeface="微软雅黑" panose="020B0503020204020204" charset="-122"/>
                <a:cs typeface="Source Han Sans CN Bold" panose="020B0800000000000000" charset="-122"/>
              </a:rPr>
              <a:t>算法</a:t>
            </a:r>
            <a:r>
              <a:rPr kumimoji="1" lang="zh-CN" altLang="en-US" sz="1600" b="1">
                <a:ln w="12700">
                  <a:noFill/>
                </a:ln>
                <a:solidFill>
                  <a:srgbClr val="FFFFFF">
                    <a:alpha val="100000"/>
                  </a:srgbClr>
                </a:solidFill>
                <a:latin typeface="微软雅黑" panose="020B0503020204020204" charset="-122"/>
                <a:ea typeface="微软雅黑" panose="020B0503020204020204" charset="-122"/>
                <a:cs typeface="Source Han Sans CN Bold" panose="020B0800000000000000" charset="-122"/>
              </a:rPr>
              <a:t>总结</a:t>
            </a:r>
          </a:p>
        </p:txBody>
      </p:sp>
      <p:sp>
        <p:nvSpPr>
          <p:cNvPr id="29" name="标题 1"/>
          <p:cNvSpPr txBox="1"/>
          <p:nvPr>
            <p:custDataLst>
              <p:tags r:id="rId15"/>
            </p:custDataLst>
          </p:nvPr>
        </p:nvSpPr>
        <p:spPr>
          <a:xfrm>
            <a:off x="8296760" y="2707056"/>
            <a:ext cx="2339300" cy="422890"/>
          </a:xfrm>
          <a:prstGeom prst="rect">
            <a:avLst/>
          </a:prstGeom>
          <a:noFill/>
          <a:ln>
            <a:noFill/>
          </a:ln>
        </p:spPr>
        <p:txBody>
          <a:bodyPr vert="horz" wrap="square" lIns="0" tIns="0" rIns="0" bIns="0" rtlCol="0" anchor="b"/>
          <a:lstStyle/>
          <a:p>
            <a:pPr algn="ctr">
              <a:lnSpc>
                <a:spcPct val="150000"/>
              </a:lnSpc>
            </a:pPr>
            <a:r>
              <a:rPr kumimoji="1" lang="en-US" altLang="zh-CN" sz="1600" b="1">
                <a:ln w="12700">
                  <a:noFill/>
                </a:ln>
                <a:solidFill>
                  <a:srgbClr val="FFFFFF">
                    <a:alpha val="100000"/>
                  </a:srgbClr>
                </a:solidFill>
                <a:latin typeface="微软雅黑" panose="020B0503020204020204" charset="-122"/>
                <a:ea typeface="微软雅黑" panose="020B0503020204020204" charset="-122"/>
                <a:cs typeface="Source Han Sans CN Bold" panose="020B0800000000000000" charset="-122"/>
              </a:rPr>
              <a:t>精准识别研究</a:t>
            </a:r>
            <a:endParaRPr kumimoji="1" lang="zh-CN" altLang="en-US" b="1">
              <a:latin typeface="微软雅黑" panose="020B0503020204020204" charset="-122"/>
              <a:ea typeface="微软雅黑" panose="020B0503020204020204" charset="-122"/>
            </a:endParaRPr>
          </a:p>
        </p:txBody>
      </p:sp>
      <p:sp>
        <p:nvSpPr>
          <p:cNvPr id="31" name="标题 1"/>
          <p:cNvSpPr txBox="1"/>
          <p:nvPr>
            <p:custDataLst>
              <p:tags r:id="rId16"/>
            </p:custDataLst>
          </p:nvPr>
        </p:nvSpPr>
        <p:spPr>
          <a:xfrm>
            <a:off x="8407400" y="3272155"/>
            <a:ext cx="2429510" cy="2599690"/>
          </a:xfrm>
          <a:prstGeom prst="rect">
            <a:avLst/>
          </a:prstGeom>
          <a:noFill/>
          <a:ln>
            <a:noFill/>
          </a:ln>
        </p:spPr>
        <p:txBody>
          <a:bodyPr vert="horz" wrap="square" lIns="0" tIns="0" rIns="0" bIns="0" rtlCol="0" anchor="t"/>
          <a:lstStyle/>
          <a:p>
            <a:pPr algn="ctr">
              <a:lnSpc>
                <a:spcPct val="150000"/>
              </a:lnSpc>
            </a:pPr>
            <a:r>
              <a:rPr lang="zh-CN" altLang="en-US" sz="1600">
                <a:latin typeface="微软雅黑" panose="020B0503020204020204" charset="-122"/>
                <a:ea typeface="微软雅黑" panose="020B0503020204020204" charset="-122"/>
                <a:cs typeface="微软雅黑" panose="020B0503020204020204" charset="-122"/>
                <a:sym typeface="+mn-ea"/>
              </a:rPr>
              <a:t>本文采用</a:t>
            </a:r>
            <a:r>
              <a:rPr lang="en-US" altLang="zh-CN" sz="1600">
                <a:latin typeface="微软雅黑" panose="020B0503020204020204" charset="-122"/>
                <a:ea typeface="微软雅黑" panose="020B0503020204020204" charset="-122"/>
                <a:cs typeface="微软雅黑" panose="020B0503020204020204" charset="-122"/>
                <a:sym typeface="+mn-ea"/>
              </a:rPr>
              <a:t>“</a:t>
            </a:r>
            <a:r>
              <a:rPr lang="zh-CN" altLang="en-US" sz="1600">
                <a:latin typeface="微软雅黑" panose="020B0503020204020204" charset="-122"/>
                <a:ea typeface="微软雅黑" panose="020B0503020204020204" charset="-122"/>
                <a:cs typeface="微软雅黑" panose="020B0503020204020204" charset="-122"/>
                <a:sym typeface="+mn-ea"/>
              </a:rPr>
              <a:t>先检测后分类</a:t>
            </a:r>
            <a:r>
              <a:rPr lang="en-US" altLang="zh-CN" sz="1600">
                <a:latin typeface="微软雅黑" panose="020B0503020204020204" charset="-122"/>
                <a:ea typeface="微软雅黑" panose="020B0503020204020204" charset="-122"/>
                <a:cs typeface="微软雅黑" panose="020B0503020204020204" charset="-122"/>
                <a:sym typeface="+mn-ea"/>
              </a:rPr>
              <a:t>”</a:t>
            </a:r>
            <a:r>
              <a:rPr lang="zh-CN" altLang="en-US" sz="1600">
                <a:latin typeface="微软雅黑" panose="020B0503020204020204" charset="-122"/>
                <a:ea typeface="微软雅黑" panose="020B0503020204020204" charset="-122"/>
                <a:cs typeface="微软雅黑" panose="020B0503020204020204" charset="-122"/>
                <a:sym typeface="+mn-ea"/>
              </a:rPr>
              <a:t>的策略，将</a:t>
            </a:r>
            <a:r>
              <a:rPr lang="en-US" altLang="zh-CN" sz="1600">
                <a:latin typeface="微软雅黑" panose="020B0503020204020204" charset="-122"/>
                <a:ea typeface="微软雅黑" panose="020B0503020204020204" charset="-122"/>
                <a:cs typeface="微软雅黑" panose="020B0503020204020204" charset="-122"/>
                <a:sym typeface="+mn-ea"/>
              </a:rPr>
              <a:t>MCAS-YOLOv8</a:t>
            </a:r>
            <a:r>
              <a:rPr lang="zh-CN" altLang="en-US" sz="1600">
                <a:latin typeface="微软雅黑" panose="020B0503020204020204" charset="-122"/>
                <a:ea typeface="微软雅黑" panose="020B0503020204020204" charset="-122"/>
                <a:cs typeface="微软雅黑" panose="020B0503020204020204" charset="-122"/>
                <a:sym typeface="+mn-ea"/>
              </a:rPr>
              <a:t>算法应用于</a:t>
            </a:r>
            <a:r>
              <a:rPr lang="en-US" altLang="zh-CN" sz="1600">
                <a:latin typeface="微软雅黑" panose="020B0503020204020204" charset="-122"/>
                <a:ea typeface="微软雅黑" panose="020B0503020204020204" charset="-122"/>
                <a:cs typeface="微软雅黑" panose="020B0503020204020204" charset="-122"/>
                <a:sym typeface="+mn-ea"/>
              </a:rPr>
              <a:t>HIT-UAV </a:t>
            </a:r>
            <a:r>
              <a:rPr lang="zh-CN" altLang="en-US" sz="1600">
                <a:latin typeface="微软雅黑" panose="020B0503020204020204" charset="-122"/>
                <a:ea typeface="微软雅黑" panose="020B0503020204020204" charset="-122"/>
                <a:cs typeface="微软雅黑" panose="020B0503020204020204" charset="-122"/>
                <a:sym typeface="+mn-ea"/>
              </a:rPr>
              <a:t>数据集进行目标检测，结合</a:t>
            </a:r>
            <a:r>
              <a:rPr lang="en-US" altLang="zh-CN" sz="1600">
                <a:latin typeface="微软雅黑" panose="020B0503020204020204" charset="-122"/>
                <a:ea typeface="微软雅黑" panose="020B0503020204020204" charset="-122"/>
                <a:cs typeface="微软雅黑" panose="020B0503020204020204" charset="-122"/>
                <a:sym typeface="+mn-ea"/>
              </a:rPr>
              <a:t>MobileNetV2</a:t>
            </a:r>
            <a:r>
              <a:rPr lang="zh-CN" altLang="en-US" sz="1600">
                <a:latin typeface="微软雅黑" panose="020B0503020204020204" charset="-122"/>
                <a:ea typeface="微软雅黑" panose="020B0503020204020204" charset="-122"/>
                <a:cs typeface="微软雅黑" panose="020B0503020204020204" charset="-122"/>
                <a:sym typeface="+mn-ea"/>
              </a:rPr>
              <a:t>模型进行目标类别判别，在最后优异的识别效果验证了方法的有效性。</a:t>
            </a:r>
            <a:endParaRPr kumimoji="1" lang="zh-CN" altLang="en-US" sz="1600">
              <a:latin typeface="微软雅黑" panose="020B0503020204020204" charset="-122"/>
              <a:ea typeface="微软雅黑" panose="020B0503020204020204" charset="-122"/>
              <a:cs typeface="微软雅黑" panose="020B0503020204020204" charset="-122"/>
            </a:endParaRPr>
          </a:p>
        </p:txBody>
      </p:sp>
      <p:sp>
        <p:nvSpPr>
          <p:cNvPr id="32" name="标题 1"/>
          <p:cNvSpPr txBox="1"/>
          <p:nvPr>
            <p:custDataLst>
              <p:tags r:id="rId17"/>
            </p:custDataLst>
          </p:nvPr>
        </p:nvSpPr>
        <p:spPr>
          <a:xfrm>
            <a:off x="4931260" y="2707056"/>
            <a:ext cx="2339300" cy="422890"/>
          </a:xfrm>
          <a:prstGeom prst="rect">
            <a:avLst/>
          </a:prstGeom>
          <a:noFill/>
          <a:ln>
            <a:noFill/>
          </a:ln>
        </p:spPr>
        <p:txBody>
          <a:bodyPr vert="horz" wrap="square" lIns="0" tIns="0" rIns="0" bIns="0" rtlCol="0" anchor="b"/>
          <a:lstStyle/>
          <a:p>
            <a:pPr algn="ctr">
              <a:lnSpc>
                <a:spcPct val="150000"/>
              </a:lnSpc>
            </a:pPr>
            <a:r>
              <a:rPr kumimoji="1" lang="zh-CN" altLang="en-US" sz="1600" b="1">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rPr>
              <a:t>模型改进</a:t>
            </a:r>
          </a:p>
        </p:txBody>
      </p:sp>
      <p:sp>
        <p:nvSpPr>
          <p:cNvPr id="33" name="标题 1"/>
          <p:cNvSpPr txBox="1"/>
          <p:nvPr>
            <p:custDataLst>
              <p:tags r:id="rId18"/>
            </p:custDataLst>
          </p:nvPr>
        </p:nvSpPr>
        <p:spPr>
          <a:xfrm>
            <a:off x="4843145" y="3267710"/>
            <a:ext cx="2761615" cy="2358390"/>
          </a:xfrm>
          <a:prstGeom prst="rect">
            <a:avLst/>
          </a:prstGeom>
          <a:noFill/>
          <a:ln>
            <a:noFill/>
          </a:ln>
        </p:spPr>
        <p:txBody>
          <a:bodyPr vert="horz" wrap="square" lIns="0" tIns="0" rIns="0" bIns="0" rtlCol="0" anchor="t"/>
          <a:lstStyle/>
          <a:p>
            <a:pPr algn="ctr">
              <a:lnSpc>
                <a:spcPct val="150000"/>
              </a:lnSpc>
            </a:pPr>
            <a:r>
              <a:rPr lang="zh-CN" altLang="en-US" sz="1600">
                <a:latin typeface="微软雅黑" panose="020B0503020204020204" charset="-122"/>
                <a:ea typeface="微软雅黑" panose="020B0503020204020204" charset="-122"/>
                <a:cs typeface="微软雅黑" panose="020B0503020204020204" charset="-122"/>
                <a:sym typeface="+mn-ea"/>
              </a:rPr>
              <a:t>本文提出了一种改进的</a:t>
            </a:r>
            <a:r>
              <a:rPr lang="en-US" altLang="zh-CN" sz="1600">
                <a:latin typeface="微软雅黑" panose="020B0503020204020204" charset="-122"/>
                <a:ea typeface="微软雅黑" panose="020B0503020204020204" charset="-122"/>
                <a:cs typeface="微软雅黑" panose="020B0503020204020204" charset="-122"/>
                <a:sym typeface="+mn-ea"/>
              </a:rPr>
              <a:t> MCAS-YOLOv8</a:t>
            </a:r>
            <a:r>
              <a:rPr lang="zh-CN" altLang="en-US" sz="1600">
                <a:latin typeface="微软雅黑" panose="020B0503020204020204" charset="-122"/>
                <a:ea typeface="微软雅黑" panose="020B0503020204020204" charset="-122"/>
                <a:cs typeface="微软雅黑" panose="020B0503020204020204" charset="-122"/>
                <a:sym typeface="+mn-ea"/>
              </a:rPr>
              <a:t>算法，本文利用引入的小目标检测头、</a:t>
            </a:r>
            <a:r>
              <a:rPr lang="en-US" altLang="zh-CN" sz="1600">
                <a:latin typeface="微软雅黑" panose="020B0503020204020204" charset="-122"/>
                <a:ea typeface="微软雅黑" panose="020B0503020204020204" charset="-122"/>
                <a:cs typeface="微软雅黑" panose="020B0503020204020204" charset="-122"/>
                <a:sym typeface="+mn-ea"/>
              </a:rPr>
              <a:t>MCSPFF</a:t>
            </a:r>
            <a:r>
              <a:rPr lang="zh-CN" altLang="en-US" sz="1600">
                <a:latin typeface="微软雅黑" panose="020B0503020204020204" charset="-122"/>
                <a:ea typeface="微软雅黑" panose="020B0503020204020204" charset="-122"/>
                <a:cs typeface="微软雅黑" panose="020B0503020204020204" charset="-122"/>
                <a:sym typeface="+mn-ea"/>
              </a:rPr>
              <a:t>模块和</a:t>
            </a:r>
            <a:r>
              <a:rPr lang="en-US" altLang="zh-CN" sz="1600">
                <a:latin typeface="微软雅黑" panose="020B0503020204020204" charset="-122"/>
                <a:ea typeface="微软雅黑" panose="020B0503020204020204" charset="-122"/>
                <a:cs typeface="微软雅黑" panose="020B0503020204020204" charset="-122"/>
                <a:sym typeface="+mn-ea"/>
              </a:rPr>
              <a:t>MCA</a:t>
            </a:r>
            <a:r>
              <a:rPr lang="zh-CN" altLang="en-US" sz="1600">
                <a:latin typeface="微软雅黑" panose="020B0503020204020204" charset="-122"/>
                <a:ea typeface="微软雅黑" panose="020B0503020204020204" charset="-122"/>
                <a:cs typeface="微软雅黑" panose="020B0503020204020204" charset="-122"/>
                <a:sym typeface="+mn-ea"/>
              </a:rPr>
              <a:t>模块来提升红外小目标的检测能力。在</a:t>
            </a:r>
            <a:r>
              <a:rPr lang="en-US" altLang="zh-CN" sz="1600">
                <a:latin typeface="微软雅黑" panose="020B0503020204020204" charset="-122"/>
                <a:ea typeface="微软雅黑" panose="020B0503020204020204" charset="-122"/>
                <a:cs typeface="微软雅黑" panose="020B0503020204020204" charset="-122"/>
                <a:sym typeface="+mn-ea"/>
              </a:rPr>
              <a:t>NUDT-SIRST</a:t>
            </a:r>
            <a:r>
              <a:rPr lang="zh-CN" altLang="en-US" sz="1600">
                <a:latin typeface="微软雅黑" panose="020B0503020204020204" charset="-122"/>
                <a:ea typeface="微软雅黑" panose="020B0503020204020204" charset="-122"/>
                <a:cs typeface="微软雅黑" panose="020B0503020204020204" charset="-122"/>
                <a:sym typeface="+mn-ea"/>
              </a:rPr>
              <a:t>数据集上，该模型的</a:t>
            </a:r>
            <a:r>
              <a:rPr lang="en-US" altLang="zh-CN" sz="1600">
                <a:latin typeface="微软雅黑" panose="020B0503020204020204" charset="-122"/>
                <a:ea typeface="微软雅黑" panose="020B0503020204020204" charset="-122"/>
                <a:cs typeface="微软雅黑" panose="020B0503020204020204" charset="-122"/>
                <a:sym typeface="+mn-ea"/>
              </a:rPr>
              <a:t>Precision</a:t>
            </a:r>
            <a:r>
              <a:rPr lang="zh-CN" altLang="en-US" sz="1600">
                <a:latin typeface="微软雅黑" panose="020B0503020204020204" charset="-122"/>
                <a:ea typeface="微软雅黑" panose="020B0503020204020204" charset="-122"/>
                <a:cs typeface="微软雅黑" panose="020B0503020204020204" charset="-122"/>
                <a:sym typeface="+mn-ea"/>
              </a:rPr>
              <a:t>、</a:t>
            </a:r>
            <a:r>
              <a:rPr lang="en-US" altLang="zh-CN" sz="1600">
                <a:latin typeface="微软雅黑" panose="020B0503020204020204" charset="-122"/>
                <a:ea typeface="微软雅黑" panose="020B0503020204020204" charset="-122"/>
                <a:cs typeface="微软雅黑" panose="020B0503020204020204" charset="-122"/>
                <a:sym typeface="+mn-ea"/>
              </a:rPr>
              <a:t>Recall</a:t>
            </a:r>
            <a:r>
              <a:rPr lang="zh-CN" altLang="en-US" sz="1600">
                <a:latin typeface="微软雅黑" panose="020B0503020204020204" charset="-122"/>
                <a:ea typeface="微软雅黑" panose="020B0503020204020204" charset="-122"/>
                <a:cs typeface="微软雅黑" panose="020B0503020204020204" charset="-122"/>
                <a:sym typeface="+mn-ea"/>
              </a:rPr>
              <a:t>和</a:t>
            </a:r>
            <a:r>
              <a:rPr lang="en-US" altLang="zh-CN" sz="1600">
                <a:latin typeface="微软雅黑" panose="020B0503020204020204" charset="-122"/>
                <a:ea typeface="微软雅黑" panose="020B0503020204020204" charset="-122"/>
                <a:cs typeface="微软雅黑" panose="020B0503020204020204" charset="-122"/>
                <a:sym typeface="+mn-ea"/>
              </a:rPr>
              <a:t>mAP@0.5</a:t>
            </a:r>
            <a:r>
              <a:rPr lang="zh-CN" altLang="en-US" sz="1600">
                <a:latin typeface="微软雅黑" panose="020B0503020204020204" charset="-122"/>
                <a:ea typeface="微软雅黑" panose="020B0503020204020204" charset="-122"/>
                <a:cs typeface="微软雅黑" panose="020B0503020204020204" charset="-122"/>
                <a:sym typeface="+mn-ea"/>
              </a:rPr>
              <a:t>均优于主流对比网络模型。</a:t>
            </a:r>
            <a:endParaRPr kumimoji="1" lang="zh-CN" altLang="en-US" sz="1600">
              <a:latin typeface="微软雅黑" panose="020B0503020204020204" charset="-122"/>
              <a:ea typeface="微软雅黑" panose="020B0503020204020204" charset="-122"/>
              <a:cs typeface="微软雅黑" panose="020B0503020204020204" charset="-122"/>
            </a:endParaRPr>
          </a:p>
        </p:txBody>
      </p:sp>
      <p:pic>
        <p:nvPicPr>
          <p:cNvPr id="34" name="图片 8" descr="38a7b19e6e6dd5db3396b5d5f8f7bf1"/>
          <p:cNvPicPr>
            <a:picLocks noChangeAspect="1"/>
          </p:cNvPicPr>
          <p:nvPr/>
        </p:nvPicPr>
        <p:blipFill>
          <a:blip r:embed="rId21"/>
          <a:stretch>
            <a:fillRect/>
          </a:stretch>
        </p:blipFill>
        <p:spPr>
          <a:xfrm>
            <a:off x="11064240" y="44450"/>
            <a:ext cx="995045" cy="9950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4" name="文本框 3"/>
          <p:cNvSpPr txBox="1"/>
          <p:nvPr/>
        </p:nvSpPr>
        <p:spPr>
          <a:xfrm>
            <a:off x="263208" y="44296"/>
            <a:ext cx="4335462" cy="737235"/>
          </a:xfrm>
          <a:prstGeom prst="rect">
            <a:avLst/>
          </a:prstGeom>
          <a:noFill/>
        </p:spPr>
        <p:txBody>
          <a:bodyPr wrap="square" rtlCol="0">
            <a:spAutoFit/>
          </a:bodyPr>
          <a:lstStyle/>
          <a:p>
            <a:pPr algn="l">
              <a:lnSpc>
                <a:spcPct val="150000"/>
              </a:lnSpc>
            </a:pPr>
            <a:r>
              <a:rPr kumimoji="1" lang="en-US" altLang="zh-CN" sz="2800" b="1" dirty="0" err="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sym typeface="+mn-ea"/>
              </a:rPr>
              <a:t>未来工作展望</a:t>
            </a:r>
            <a:endParaRPr kumimoji="1" lang="zh-CN" altLang="en-US" sz="2800" b="1" dirty="0">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endParaRPr>
          </a:p>
        </p:txBody>
      </p:sp>
      <p:grpSp>
        <p:nvGrpSpPr>
          <p:cNvPr id="15" name="组合 14"/>
          <p:cNvGrpSpPr/>
          <p:nvPr/>
        </p:nvGrpSpPr>
        <p:grpSpPr>
          <a:xfrm>
            <a:off x="11002689" y="6120519"/>
            <a:ext cx="536168" cy="108000"/>
            <a:chOff x="11002689" y="6530094"/>
            <a:chExt cx="536168" cy="108000"/>
          </a:xfrm>
        </p:grpSpPr>
        <p:sp>
          <p:nvSpPr>
            <p:cNvPr id="12" name="椭圆 11"/>
            <p:cNvSpPr/>
            <p:nvPr/>
          </p:nvSpPr>
          <p:spPr>
            <a:xfrm>
              <a:off x="11002689"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11216773"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 name="椭圆 13"/>
            <p:cNvSpPr/>
            <p:nvPr/>
          </p:nvSpPr>
          <p:spPr>
            <a:xfrm>
              <a:off x="11430857" y="6530094"/>
              <a:ext cx="108000" cy="108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6" name="文本框 15"/>
          <p:cNvSpPr txBox="1"/>
          <p:nvPr/>
        </p:nvSpPr>
        <p:spPr>
          <a:xfrm>
            <a:off x="8914130" y="1210945"/>
            <a:ext cx="2320925" cy="4433570"/>
          </a:xfrm>
          <a:prstGeom prst="rect">
            <a:avLst/>
          </a:prstGeom>
          <a:noFill/>
        </p:spPr>
        <p:txBody>
          <a:bodyPr wrap="square">
            <a:noAutofit/>
          </a:bodyPr>
          <a:lstStyle/>
          <a:p>
            <a:pPr>
              <a:lnSpc>
                <a:spcPct val="150000"/>
              </a:lnSpc>
            </a:pPr>
            <a:r>
              <a:rPr lang="zh-CN" altLang="en-US" dirty="0">
                <a:solidFill>
                  <a:schemeClr val="bg1"/>
                </a:solidFill>
                <a:latin typeface="+mn-ea"/>
              </a:rPr>
              <a:t>将目标检测与分类结果整合，先用</a:t>
            </a:r>
            <a:r>
              <a:rPr lang="en-US" altLang="zh-CN" dirty="0">
                <a:solidFill>
                  <a:schemeClr val="bg1"/>
                </a:solidFill>
                <a:latin typeface="+mn-ea"/>
              </a:rPr>
              <a:t>MCAS-YOLOv8</a:t>
            </a:r>
            <a:r>
              <a:rPr lang="zh-CN" altLang="en-US" dirty="0">
                <a:solidFill>
                  <a:schemeClr val="bg1"/>
                </a:solidFill>
                <a:latin typeface="+mn-ea"/>
              </a:rPr>
              <a:t>检测目标并还原为原图坐标，再读取分类标签与检测框对应，最后在原图上用不同颜色标注目标框及类别，实现红外小目标的精确识别与可视化。</a:t>
            </a:r>
          </a:p>
        </p:txBody>
      </p:sp>
      <p:pic>
        <p:nvPicPr>
          <p:cNvPr id="9" name="图片 8"/>
          <p:cNvPicPr>
            <a:picLocks noChangeAspect="1"/>
          </p:cNvPicPr>
          <p:nvPr/>
        </p:nvPicPr>
        <p:blipFill>
          <a:blip r:embed="rId17">
            <a:duotone>
              <a:schemeClr val="accent1">
                <a:shade val="45000"/>
                <a:satMod val="135000"/>
              </a:schemeClr>
              <a:prstClr val="white"/>
            </a:duotone>
          </a:blip>
          <a:stretch>
            <a:fillRect/>
          </a:stretch>
        </p:blipFill>
        <p:spPr>
          <a:xfrm>
            <a:off x="11191109" y="83400"/>
            <a:ext cx="789216" cy="799466"/>
          </a:xfrm>
          <a:prstGeom prst="rect">
            <a:avLst/>
          </a:prstGeom>
        </p:spPr>
      </p:pic>
      <p:sp>
        <p:nvSpPr>
          <p:cNvPr id="5" name="标题 1"/>
          <p:cNvSpPr txBox="1"/>
          <p:nvPr>
            <p:custDataLst>
              <p:tags r:id="rId1"/>
            </p:custDataLst>
          </p:nvPr>
        </p:nvSpPr>
        <p:spPr>
          <a:xfrm>
            <a:off x="665480" y="2451100"/>
            <a:ext cx="3491865" cy="3749040"/>
          </a:xfrm>
          <a:prstGeom prst="rect">
            <a:avLst/>
          </a:prstGeom>
          <a:solidFill>
            <a:schemeClr val="bg1"/>
          </a:solidFill>
          <a:ln w="9525" cap="sq">
            <a:solidFill>
              <a:schemeClr val="accent1"/>
            </a:solidFill>
          </a:ln>
          <a:effectLst/>
        </p:spPr>
        <p:txBody>
          <a:bodyPr vert="horz" wrap="square" lIns="91440" tIns="45720" rIns="91440" bIns="45720" rtlCol="0" anchor="t"/>
          <a:lstStyle/>
          <a:p>
            <a:pPr algn="l">
              <a:lnSpc>
                <a:spcPct val="110000"/>
              </a:lnSpc>
            </a:pPr>
            <a:endParaRPr kumimoji="1" lang="zh-CN" altLang="en-US"/>
          </a:p>
        </p:txBody>
      </p:sp>
      <p:sp>
        <p:nvSpPr>
          <p:cNvPr id="6" name="标题 1"/>
          <p:cNvSpPr txBox="1"/>
          <p:nvPr>
            <p:custDataLst>
              <p:tags r:id="rId2"/>
            </p:custDataLst>
          </p:nvPr>
        </p:nvSpPr>
        <p:spPr>
          <a:xfrm>
            <a:off x="8027035" y="2451100"/>
            <a:ext cx="3491865" cy="3745865"/>
          </a:xfrm>
          <a:prstGeom prst="rect">
            <a:avLst/>
          </a:prstGeom>
          <a:solidFill>
            <a:schemeClr val="bg1"/>
          </a:solidFill>
          <a:ln w="9525" cap="sq">
            <a:solidFill>
              <a:schemeClr val="accent1"/>
            </a:solidFill>
          </a:ln>
          <a:effectLst/>
        </p:spPr>
        <p:txBody>
          <a:bodyPr vert="horz" wrap="square" lIns="91440" tIns="45720" rIns="91440" bIns="45720" rtlCol="0" anchor="t"/>
          <a:lstStyle/>
          <a:p>
            <a:pPr algn="l">
              <a:lnSpc>
                <a:spcPct val="110000"/>
              </a:lnSpc>
            </a:pPr>
            <a:endParaRPr kumimoji="1" lang="zh-CN" altLang="en-US"/>
          </a:p>
        </p:txBody>
      </p:sp>
      <p:sp>
        <p:nvSpPr>
          <p:cNvPr id="10" name="标题 1"/>
          <p:cNvSpPr txBox="1"/>
          <p:nvPr>
            <p:custDataLst>
              <p:tags r:id="rId3"/>
            </p:custDataLst>
          </p:nvPr>
        </p:nvSpPr>
        <p:spPr>
          <a:xfrm>
            <a:off x="4349937" y="1687802"/>
            <a:ext cx="3492126" cy="4166898"/>
          </a:xfrm>
          <a:prstGeom prst="rect">
            <a:avLst/>
          </a:prstGeom>
          <a:solidFill>
            <a:schemeClr val="accent1"/>
          </a:solidFill>
          <a:ln cap="sq">
            <a:noFill/>
            <a:prstDash val="solid"/>
            <a:miter/>
          </a:ln>
        </p:spPr>
        <p:txBody>
          <a:bodyPr vert="horz" wrap="square" lIns="251999" tIns="324000" rIns="180000" bIns="216000" rtlCol="0" anchor="b"/>
          <a:lstStyle/>
          <a:p>
            <a:pPr algn="l">
              <a:lnSpc>
                <a:spcPct val="110000"/>
              </a:lnSpc>
            </a:pPr>
            <a:endParaRPr kumimoji="1" lang="zh-CN" altLang="en-US"/>
          </a:p>
        </p:txBody>
      </p:sp>
      <p:sp>
        <p:nvSpPr>
          <p:cNvPr id="26" name="标题 1"/>
          <p:cNvSpPr txBox="1"/>
          <p:nvPr>
            <p:custDataLst>
              <p:tags r:id="rId4"/>
            </p:custDataLst>
          </p:nvPr>
        </p:nvSpPr>
        <p:spPr>
          <a:xfrm>
            <a:off x="5711303" y="1411598"/>
            <a:ext cx="669064" cy="669064"/>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custDataLst>
              <p:tags r:id="rId5"/>
            </p:custDataLst>
          </p:nvPr>
        </p:nvSpPr>
        <p:spPr>
          <a:xfrm>
            <a:off x="4799965" y="2306320"/>
            <a:ext cx="2705100" cy="520065"/>
          </a:xfrm>
          <a:prstGeom prst="rect">
            <a:avLst/>
          </a:prstGeom>
          <a:noFill/>
          <a:ln>
            <a:noFill/>
          </a:ln>
        </p:spPr>
        <p:txBody>
          <a:bodyPr vert="horz" wrap="square" lIns="0" tIns="0" rIns="0" bIns="0" rtlCol="0" anchor="ctr"/>
          <a:lstStyle/>
          <a:p>
            <a:pPr algn="ctr">
              <a:lnSpc>
                <a:spcPct val="130000"/>
              </a:lnSpc>
            </a:pPr>
            <a:r>
              <a:rPr lang="zh-CN" altLang="en-US" b="1">
                <a:solidFill>
                  <a:schemeClr val="bg1"/>
                </a:solidFill>
                <a:latin typeface="微软雅黑" panose="020B0503020204020204" charset="-122"/>
                <a:ea typeface="微软雅黑" panose="020B0503020204020204" charset="-122"/>
                <a:sym typeface="+mn-ea"/>
              </a:rPr>
              <a:t>结合前沿技术并优化特征提取模块</a:t>
            </a:r>
            <a:endParaRPr kumimoji="1" lang="zh-CN" altLang="en-US" b="1">
              <a:latin typeface="微软雅黑" panose="020B0503020204020204" charset="-122"/>
              <a:ea typeface="微软雅黑" panose="020B0503020204020204" charset="-122"/>
            </a:endParaRPr>
          </a:p>
        </p:txBody>
      </p:sp>
      <p:sp>
        <p:nvSpPr>
          <p:cNvPr id="30" name="标题 1"/>
          <p:cNvSpPr txBox="1"/>
          <p:nvPr>
            <p:custDataLst>
              <p:tags r:id="rId6"/>
            </p:custDataLst>
          </p:nvPr>
        </p:nvSpPr>
        <p:spPr>
          <a:xfrm>
            <a:off x="4583880" y="3051710"/>
            <a:ext cx="3137270" cy="2465805"/>
          </a:xfrm>
          <a:prstGeom prst="rect">
            <a:avLst/>
          </a:prstGeom>
          <a:noFill/>
          <a:ln>
            <a:noFill/>
            <a:prstDash val="solid"/>
          </a:ln>
        </p:spPr>
        <p:txBody>
          <a:bodyPr vert="horz" wrap="square" lIns="0" tIns="0" rIns="0" bIns="0" rtlCol="0" anchor="t"/>
          <a:lstStyle/>
          <a:p>
            <a:pPr algn="ctr">
              <a:lnSpc>
                <a:spcPct val="150000"/>
              </a:lnSpc>
            </a:pPr>
            <a:r>
              <a:rPr lang="zh-CN" altLang="en-US" sz="1600">
                <a:solidFill>
                  <a:schemeClr val="bg1"/>
                </a:solidFill>
                <a:latin typeface="微软雅黑" panose="020B0503020204020204" charset="-122"/>
                <a:ea typeface="微软雅黑" panose="020B0503020204020204" charset="-122"/>
                <a:sym typeface="+mn-ea"/>
              </a:rPr>
              <a:t>将来把生成对抗网络、自监督学习以及对比学习等技术结合起来，能增强模型提取特征的能力。小目标在图像里特征不明显，容易被背景噪声干扰，所以还要开发更好的特征提取和融合模块让模型更容易区分小目标。</a:t>
            </a:r>
            <a:endParaRPr kumimoji="1" lang="zh-CN" altLang="en-US" sz="1600">
              <a:solidFill>
                <a:schemeClr val="bg1"/>
              </a:solidFill>
              <a:latin typeface="微软雅黑" panose="020B0503020204020204" charset="-122"/>
              <a:ea typeface="微软雅黑" panose="020B0503020204020204" charset="-122"/>
              <a:sym typeface="+mn-ea"/>
            </a:endParaRPr>
          </a:p>
        </p:txBody>
      </p:sp>
      <p:sp>
        <p:nvSpPr>
          <p:cNvPr id="34" name="标题 1"/>
          <p:cNvSpPr txBox="1"/>
          <p:nvPr>
            <p:custDataLst>
              <p:tags r:id="rId7"/>
            </p:custDataLst>
          </p:nvPr>
        </p:nvSpPr>
        <p:spPr>
          <a:xfrm>
            <a:off x="5880337" y="1557126"/>
            <a:ext cx="330996" cy="378008"/>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custDataLst>
              <p:tags r:id="rId8"/>
            </p:custDataLst>
          </p:nvPr>
        </p:nvSpPr>
        <p:spPr>
          <a:xfrm>
            <a:off x="9406553" y="2108856"/>
            <a:ext cx="669064" cy="669064"/>
          </a:xfrm>
          <a:prstGeom prst="ellipse">
            <a:avLst/>
          </a:prstGeom>
          <a:solidFill>
            <a:schemeClr val="accent1">
              <a:lumMod val="20000"/>
              <a:lumOff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custDataLst>
              <p:tags r:id="rId9"/>
            </p:custDataLst>
          </p:nvPr>
        </p:nvSpPr>
        <p:spPr>
          <a:xfrm>
            <a:off x="8204201" y="2781090"/>
            <a:ext cx="3137270" cy="519005"/>
          </a:xfrm>
          <a:prstGeom prst="rect">
            <a:avLst/>
          </a:prstGeom>
          <a:noFill/>
          <a:ln>
            <a:noFill/>
          </a:ln>
        </p:spPr>
        <p:txBody>
          <a:bodyPr vert="horz" wrap="square" lIns="0" tIns="0" rIns="0" bIns="0" rtlCol="0" anchor="ctr"/>
          <a:lstStyle/>
          <a:p>
            <a:pPr algn="ctr">
              <a:lnSpc>
                <a:spcPct val="130000"/>
              </a:lnSpc>
            </a:pPr>
            <a:r>
              <a:rPr lang="zh-CN" altLang="en-US" b="1">
                <a:latin typeface="微软雅黑" panose="020B0503020204020204" charset="-122"/>
                <a:ea typeface="微软雅黑" panose="020B0503020204020204" charset="-122"/>
                <a:sym typeface="+mn-ea"/>
              </a:rPr>
              <a:t>跨模态与多传感器融合</a:t>
            </a:r>
            <a:endParaRPr kumimoji="1" lang="zh-CN" altLang="en-US" b="1">
              <a:latin typeface="微软雅黑" panose="020B0503020204020204" charset="-122"/>
              <a:ea typeface="微软雅黑" panose="020B0503020204020204" charset="-122"/>
            </a:endParaRPr>
          </a:p>
        </p:txBody>
      </p:sp>
      <p:sp>
        <p:nvSpPr>
          <p:cNvPr id="37" name="标题 1"/>
          <p:cNvSpPr txBox="1"/>
          <p:nvPr>
            <p:custDataLst>
              <p:tags r:id="rId10"/>
            </p:custDataLst>
          </p:nvPr>
        </p:nvSpPr>
        <p:spPr>
          <a:xfrm>
            <a:off x="8253096" y="3416228"/>
            <a:ext cx="3137270" cy="1702507"/>
          </a:xfrm>
          <a:prstGeom prst="rect">
            <a:avLst/>
          </a:prstGeom>
          <a:noFill/>
          <a:ln>
            <a:noFill/>
            <a:prstDash val="solid"/>
          </a:ln>
        </p:spPr>
        <p:txBody>
          <a:bodyPr vert="horz" wrap="square" lIns="0" tIns="0" rIns="0" bIns="0" rtlCol="0" anchor="t"/>
          <a:lstStyle/>
          <a:p>
            <a:pPr algn="ctr">
              <a:lnSpc>
                <a:spcPct val="150000"/>
              </a:lnSpc>
            </a:pPr>
            <a:r>
              <a:rPr lang="zh-CN" altLang="en-US" sz="1600">
                <a:latin typeface="微软雅黑" panose="020B0503020204020204" charset="-122"/>
                <a:ea typeface="微软雅黑" panose="020B0503020204020204" charset="-122"/>
                <a:sym typeface="+mn-ea"/>
              </a:rPr>
              <a:t>只用一种模态信息，在复杂环境下很难实现高精度检测。把多种模态的特征结合起来相互补充，能提高红外小目标检测精度。在多模态基础上，再用时空建模、动态场景分析等方法，就有希望在复杂环境里准确识别和跟踪小目标。</a:t>
            </a:r>
            <a:endParaRPr kumimoji="1" lang="zh-CN" altLang="en-US" sz="1600">
              <a:latin typeface="微软雅黑" panose="020B0503020204020204" charset="-122"/>
              <a:ea typeface="微软雅黑" panose="020B0503020204020204" charset="-122"/>
            </a:endParaRPr>
          </a:p>
        </p:txBody>
      </p:sp>
      <p:sp>
        <p:nvSpPr>
          <p:cNvPr id="38" name="标题 1"/>
          <p:cNvSpPr txBox="1"/>
          <p:nvPr>
            <p:custDataLst>
              <p:tags r:id="rId11"/>
            </p:custDataLst>
          </p:nvPr>
        </p:nvSpPr>
        <p:spPr>
          <a:xfrm>
            <a:off x="9552081" y="2277918"/>
            <a:ext cx="378008" cy="33094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custDataLst>
              <p:tags r:id="rId12"/>
            </p:custDataLst>
          </p:nvPr>
        </p:nvSpPr>
        <p:spPr>
          <a:xfrm>
            <a:off x="1931277" y="2060596"/>
            <a:ext cx="669064" cy="669064"/>
          </a:xfrm>
          <a:prstGeom prst="ellipse">
            <a:avLst/>
          </a:prstGeom>
          <a:solidFill>
            <a:schemeClr val="accent1">
              <a:lumMod val="20000"/>
              <a:lumOff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0" name="标题 1"/>
          <p:cNvSpPr txBox="1"/>
          <p:nvPr>
            <p:custDataLst>
              <p:tags r:id="rId13"/>
            </p:custDataLst>
          </p:nvPr>
        </p:nvSpPr>
        <p:spPr>
          <a:xfrm>
            <a:off x="1127760" y="2853055"/>
            <a:ext cx="2402840" cy="518795"/>
          </a:xfrm>
          <a:prstGeom prst="rect">
            <a:avLst/>
          </a:prstGeom>
          <a:noFill/>
          <a:ln>
            <a:noFill/>
          </a:ln>
        </p:spPr>
        <p:txBody>
          <a:bodyPr vert="horz" wrap="square" lIns="0" tIns="0" rIns="0" bIns="0" rtlCol="0" anchor="ctr"/>
          <a:lstStyle/>
          <a:p>
            <a:pPr algn="ctr">
              <a:lnSpc>
                <a:spcPct val="130000"/>
              </a:lnSpc>
            </a:pPr>
            <a:r>
              <a:rPr lang="zh-CN" altLang="en-US" b="1">
                <a:latin typeface="微软雅黑" panose="020B0503020204020204" charset="-122"/>
                <a:ea typeface="微软雅黑" panose="020B0503020204020204" charset="-122"/>
                <a:sym typeface="+mn-ea"/>
              </a:rPr>
              <a:t>数据集建设与模型训练策略的优化</a:t>
            </a:r>
            <a:endParaRPr kumimoji="1" lang="zh-CN" altLang="en-US">
              <a:latin typeface="微软雅黑" panose="020B0503020204020204" charset="-122"/>
              <a:ea typeface="微软雅黑" panose="020B0503020204020204" charset="-122"/>
            </a:endParaRPr>
          </a:p>
        </p:txBody>
      </p:sp>
      <p:sp>
        <p:nvSpPr>
          <p:cNvPr id="41" name="标题 1"/>
          <p:cNvSpPr txBox="1"/>
          <p:nvPr>
            <p:custDataLst>
              <p:tags r:id="rId14"/>
            </p:custDataLst>
          </p:nvPr>
        </p:nvSpPr>
        <p:spPr>
          <a:xfrm>
            <a:off x="802005" y="3501390"/>
            <a:ext cx="3137535" cy="1993900"/>
          </a:xfrm>
          <a:prstGeom prst="rect">
            <a:avLst/>
          </a:prstGeom>
          <a:noFill/>
          <a:ln>
            <a:noFill/>
            <a:prstDash val="solid"/>
          </a:ln>
        </p:spPr>
        <p:txBody>
          <a:bodyPr vert="horz" wrap="square" lIns="0" tIns="0" rIns="0" bIns="0" rtlCol="0" anchor="t"/>
          <a:lstStyle/>
          <a:p>
            <a:pPr algn="ctr">
              <a:lnSpc>
                <a:spcPct val="150000"/>
              </a:lnSpc>
            </a:pPr>
            <a:r>
              <a:rPr lang="zh-CN" altLang="en-US" sz="1600">
                <a:latin typeface="微软雅黑" panose="020B0503020204020204" charset="-122"/>
                <a:ea typeface="微软雅黑" panose="020B0503020204020204" charset="-122"/>
                <a:sym typeface="+mn-ea"/>
              </a:rPr>
              <a:t>未来的研究可以多制作不同场景、气象条件、季节的红外小目标数据集。数据集越丰富，模型的检测精度就能越高。未来用迁移学习和少样本学习这些策略可以解决数据不够的问题，也能提升小</a:t>
            </a:r>
          </a:p>
          <a:p>
            <a:pPr algn="ctr">
              <a:lnSpc>
                <a:spcPct val="150000"/>
              </a:lnSpc>
            </a:pPr>
            <a:r>
              <a:rPr lang="zh-CN" altLang="en-US" sz="1600">
                <a:latin typeface="微软雅黑" panose="020B0503020204020204" charset="-122"/>
                <a:ea typeface="微软雅黑" panose="020B0503020204020204" charset="-122"/>
                <a:sym typeface="+mn-ea"/>
              </a:rPr>
              <a:t>目标检测的准确性。</a:t>
            </a:r>
            <a:endParaRPr kumimoji="1" lang="zh-CN" altLang="en-US" sz="1600">
              <a:latin typeface="微软雅黑" panose="020B0503020204020204" charset="-122"/>
              <a:ea typeface="微软雅黑" panose="020B0503020204020204" charset="-122"/>
            </a:endParaRPr>
          </a:p>
        </p:txBody>
      </p:sp>
      <p:sp>
        <p:nvSpPr>
          <p:cNvPr id="42" name="标题 1"/>
          <p:cNvSpPr txBox="1"/>
          <p:nvPr>
            <p:custDataLst>
              <p:tags r:id="rId15"/>
            </p:custDataLst>
          </p:nvPr>
        </p:nvSpPr>
        <p:spPr>
          <a:xfrm>
            <a:off x="2076804" y="2212221"/>
            <a:ext cx="378010" cy="36581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pic>
        <p:nvPicPr>
          <p:cNvPr id="43" name="图片 8" descr="38a7b19e6e6dd5db3396b5d5f8f7bf1"/>
          <p:cNvPicPr>
            <a:picLocks noChangeAspect="1"/>
          </p:cNvPicPr>
          <p:nvPr/>
        </p:nvPicPr>
        <p:blipFill>
          <a:blip r:embed="rId18"/>
          <a:stretch>
            <a:fillRect/>
          </a:stretch>
        </p:blipFill>
        <p:spPr>
          <a:xfrm>
            <a:off x="11064240" y="44450"/>
            <a:ext cx="995045" cy="9950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latin typeface="微软雅黑" panose="020B0503020204020204" charset="-122"/>
              <a:ea typeface="微软雅黑" panose="020B0503020204020204" charset="-122"/>
            </a:endParaRPr>
          </a:p>
        </p:txBody>
      </p:sp>
      <p:sp>
        <p:nvSpPr>
          <p:cNvPr id="3" name="标题 1"/>
          <p:cNvSpPr txBox="1"/>
          <p:nvPr/>
        </p:nvSpPr>
        <p:spPr>
          <a:xfrm rot="16200000">
            <a:off x="2851073" y="-2417415"/>
            <a:ext cx="6508906" cy="11710934"/>
          </a:xfrm>
          <a:prstGeom prst="round2SameRect">
            <a:avLst>
              <a:gd name="adj1" fmla="val 6228"/>
              <a:gd name="adj2" fmla="val 0"/>
            </a:avLst>
          </a:prstGeom>
          <a:solidFill>
            <a:schemeClr val="bg1"/>
          </a:solidFill>
          <a:ln w="571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1288498"/>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46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822191" y="5093927"/>
            <a:ext cx="2117710" cy="497027"/>
          </a:xfrm>
          <a:prstGeom prst="roundRect">
            <a:avLst>
              <a:gd name="adj" fmla="val 50000"/>
            </a:avLst>
          </a:prstGeom>
          <a:solidFill>
            <a:schemeClr val="bg1"/>
          </a:solidFill>
          <a:ln w="254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822192" y="5093927"/>
            <a:ext cx="1204440" cy="497027"/>
          </a:xfrm>
          <a:prstGeom prst="roundRect">
            <a:avLst>
              <a:gd name="adj" fmla="val 50000"/>
            </a:avLst>
          </a:prstGeom>
          <a:gradFill>
            <a:gsLst>
              <a:gs pos="0">
                <a:schemeClr val="accent1">
                  <a:lumMod val="60000"/>
                  <a:lumOff val="40000"/>
                </a:schemeClr>
              </a:gs>
              <a:gs pos="82000">
                <a:schemeClr val="accent1"/>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749485" y="5093927"/>
            <a:ext cx="497027" cy="497027"/>
          </a:xfrm>
          <a:prstGeom prst="ellipse">
            <a:avLst/>
          </a:prstGeom>
          <a:solidFill>
            <a:schemeClr val="bg1"/>
          </a:solidFill>
          <a:ln w="254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a:off x="2910594" y="5230382"/>
            <a:ext cx="254409" cy="243166"/>
          </a:xfrm>
          <a:prstGeom prst="triangle">
            <a:avLst/>
          </a:prstGeom>
          <a:gradFill>
            <a:gsLst>
              <a:gs pos="0">
                <a:schemeClr val="accent1">
                  <a:lumMod val="60000"/>
                  <a:lumOff val="40000"/>
                </a:schemeClr>
              </a:gs>
              <a:gs pos="82000">
                <a:schemeClr val="accent1"/>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291527" y="5224759"/>
            <a:ext cx="734535" cy="246221"/>
          </a:xfrm>
          <a:prstGeom prst="rect">
            <a:avLst/>
          </a:prstGeom>
          <a:noFill/>
          <a:ln>
            <a:noFill/>
          </a:ln>
        </p:spPr>
        <p:txBody>
          <a:bodyPr vert="horz" wrap="square" lIns="0" tIns="0" rIns="0" bIns="0" rtlCol="0" anchor="t"/>
          <a:lstStyle/>
          <a:p>
            <a:pPr algn="l">
              <a:lnSpc>
                <a:spcPct val="110000"/>
              </a:lnSpc>
            </a:pPr>
            <a:r>
              <a:rPr kumimoji="1" lang="en-US" altLang="zh-CN" sz="1600" b="1">
                <a:ln w="12700">
                  <a:noFill/>
                </a:ln>
                <a:solidFill>
                  <a:srgbClr val="FFFFFF">
                    <a:alpha val="100000"/>
                  </a:srgbClr>
                </a:solidFill>
                <a:latin typeface="微软雅黑" panose="020B0503020204020204" charset="-122"/>
                <a:ea typeface="微软雅黑" panose="020B0503020204020204" charset="-122"/>
                <a:cs typeface="Source Han Sans" panose="020B0400000000000000" charset="-122"/>
              </a:rPr>
              <a:t>答辩人</a:t>
            </a:r>
            <a:endParaRPr kumimoji="1" lang="zh-CN" altLang="en-US" b="1">
              <a:latin typeface="微软雅黑" panose="020B0503020204020204" charset="-122"/>
              <a:ea typeface="微软雅黑" panose="020B0503020204020204" charset="-122"/>
            </a:endParaRPr>
          </a:p>
        </p:txBody>
      </p:sp>
      <p:sp>
        <p:nvSpPr>
          <p:cNvPr id="19" name="标题 1"/>
          <p:cNvSpPr txBox="1"/>
          <p:nvPr/>
        </p:nvSpPr>
        <p:spPr>
          <a:xfrm>
            <a:off x="4151338" y="5224759"/>
            <a:ext cx="706841" cy="246221"/>
          </a:xfrm>
          <a:prstGeom prst="rect">
            <a:avLst/>
          </a:prstGeom>
          <a:noFill/>
          <a:ln>
            <a:noFill/>
          </a:ln>
        </p:spPr>
        <p:txBody>
          <a:bodyPr vert="horz" wrap="square" lIns="0" tIns="0" rIns="0" bIns="0" rtlCol="0" anchor="t"/>
          <a:lstStyle/>
          <a:p>
            <a:pPr algn="l">
              <a:lnSpc>
                <a:spcPct val="110000"/>
              </a:lnSpc>
            </a:pPr>
            <a:r>
              <a:rPr kumimoji="1" lang="zh-CN" altLang="en-US" b="1">
                <a:latin typeface="微软雅黑" panose="020B0503020204020204" charset="-122"/>
                <a:ea typeface="微软雅黑" panose="020B0503020204020204" charset="-122"/>
                <a:cs typeface="微软雅黑" panose="020B0503020204020204" charset="-122"/>
              </a:rPr>
              <a:t>谭</a:t>
            </a:r>
            <a:r>
              <a:rPr kumimoji="1" lang="en-US" altLang="zh-CN" b="1">
                <a:latin typeface="微软雅黑" panose="020B0503020204020204" charset="-122"/>
                <a:ea typeface="微软雅黑" panose="020B0503020204020204" charset="-122"/>
                <a:cs typeface="微软雅黑" panose="020B0503020204020204" charset="-122"/>
              </a:rPr>
              <a:t> </a:t>
            </a:r>
            <a:r>
              <a:rPr kumimoji="1" lang="zh-CN" altLang="en-US" b="1">
                <a:latin typeface="微软雅黑" panose="020B0503020204020204" charset="-122"/>
                <a:ea typeface="微软雅黑" panose="020B0503020204020204" charset="-122"/>
                <a:cs typeface="微软雅黑" panose="020B0503020204020204" charset="-122"/>
              </a:rPr>
              <a:t>朵</a:t>
            </a:r>
          </a:p>
        </p:txBody>
      </p:sp>
      <p:sp>
        <p:nvSpPr>
          <p:cNvPr id="20" name="标题 1"/>
          <p:cNvSpPr txBox="1"/>
          <p:nvPr/>
        </p:nvSpPr>
        <p:spPr>
          <a:xfrm>
            <a:off x="7279005" y="5112385"/>
            <a:ext cx="2574925" cy="497205"/>
          </a:xfrm>
          <a:prstGeom prst="roundRect">
            <a:avLst>
              <a:gd name="adj" fmla="val 50000"/>
            </a:avLst>
          </a:prstGeom>
          <a:solidFill>
            <a:schemeClr val="bg1"/>
          </a:solidFill>
          <a:ln w="254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279005" y="5112385"/>
            <a:ext cx="1445895" cy="497205"/>
          </a:xfrm>
          <a:prstGeom prst="roundRect">
            <a:avLst>
              <a:gd name="adj" fmla="val 50000"/>
            </a:avLst>
          </a:prstGeom>
          <a:gradFill>
            <a:gsLst>
              <a:gs pos="0">
                <a:schemeClr val="accent1">
                  <a:lumMod val="60000"/>
                  <a:lumOff val="40000"/>
                </a:schemeClr>
              </a:gs>
              <a:gs pos="82000">
                <a:schemeClr val="accent1"/>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7206078" y="5112342"/>
            <a:ext cx="497027" cy="497027"/>
          </a:xfrm>
          <a:prstGeom prst="ellipse">
            <a:avLst/>
          </a:prstGeom>
          <a:solidFill>
            <a:schemeClr val="bg1"/>
          </a:solidFill>
          <a:ln w="254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a:off x="7367187" y="5248797"/>
            <a:ext cx="254409" cy="243166"/>
          </a:xfrm>
          <a:prstGeom prst="triangle">
            <a:avLst/>
          </a:prstGeom>
          <a:gradFill>
            <a:gsLst>
              <a:gs pos="0">
                <a:schemeClr val="accent1">
                  <a:lumMod val="60000"/>
                  <a:lumOff val="40000"/>
                </a:schemeClr>
              </a:gs>
              <a:gs pos="82000">
                <a:schemeClr val="accent1"/>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7807076" y="5243174"/>
            <a:ext cx="563821" cy="246221"/>
          </a:xfrm>
          <a:prstGeom prst="rect">
            <a:avLst/>
          </a:prstGeom>
          <a:noFill/>
          <a:ln>
            <a:noFill/>
          </a:ln>
        </p:spPr>
        <p:txBody>
          <a:bodyPr vert="horz" wrap="square" lIns="0" tIns="0" rIns="0" bIns="0" rtlCol="0" anchor="t"/>
          <a:lstStyle/>
          <a:p>
            <a:pPr algn="l">
              <a:lnSpc>
                <a:spcPct val="110000"/>
              </a:lnSpc>
            </a:pPr>
            <a:endParaRPr kumimoji="1" lang="en-US" altLang="zh-CN"/>
          </a:p>
        </p:txBody>
      </p:sp>
      <p:pic>
        <p:nvPicPr>
          <p:cNvPr id="28" name="图片 8" descr="38a7b19e6e6dd5db3396b5d5f8f7bf1"/>
          <p:cNvPicPr>
            <a:picLocks noChangeAspect="1"/>
          </p:cNvPicPr>
          <p:nvPr/>
        </p:nvPicPr>
        <p:blipFill>
          <a:blip r:embed="rId3"/>
          <a:stretch>
            <a:fillRect/>
          </a:stretch>
        </p:blipFill>
        <p:spPr>
          <a:xfrm>
            <a:off x="551180" y="404495"/>
            <a:ext cx="995045" cy="995045"/>
          </a:xfrm>
          <a:prstGeom prst="rect">
            <a:avLst/>
          </a:prstGeom>
          <a:noFill/>
          <a:ln>
            <a:noFill/>
          </a:ln>
        </p:spPr>
      </p:pic>
      <p:sp>
        <p:nvSpPr>
          <p:cNvPr id="31" name="文本框 30"/>
          <p:cNvSpPr txBox="1"/>
          <p:nvPr/>
        </p:nvSpPr>
        <p:spPr>
          <a:xfrm>
            <a:off x="2064385" y="1661795"/>
            <a:ext cx="8176895" cy="525145"/>
          </a:xfrm>
          <a:prstGeom prst="rect">
            <a:avLst/>
          </a:prstGeom>
          <a:noFill/>
        </p:spPr>
        <p:txBody>
          <a:bodyPr wrap="square" rtlCol="0">
            <a:noAutofit/>
          </a:bodyPr>
          <a:lstStyle/>
          <a:p>
            <a:r>
              <a:rPr lang="en-US" altLang="zh-CN" sz="2400" dirty="0">
                <a:latin typeface="微软雅黑" panose="020B0503020204020204" charset="-122"/>
                <a:ea typeface="微软雅黑" panose="020B0503020204020204" charset="-122"/>
                <a:cs typeface="微软雅黑" panose="020B0503020204020204" charset="-122"/>
                <a:sym typeface="+mn-ea"/>
              </a:rPr>
              <a:t>2021</a:t>
            </a:r>
            <a:r>
              <a:rPr lang="zh-CN" altLang="en-US" sz="2400" dirty="0">
                <a:latin typeface="微软雅黑" panose="020B0503020204020204" charset="-122"/>
                <a:ea typeface="微软雅黑" panose="020B0503020204020204" charset="-122"/>
                <a:cs typeface="微软雅黑" panose="020B0503020204020204" charset="-122"/>
                <a:sym typeface="+mn-ea"/>
              </a:rPr>
              <a:t>级  计算机与信息工程学院  软件工程专业  毕业答辩</a:t>
            </a:r>
            <a:endParaRPr lang="zh-CN" altLang="en-US" sz="2400" dirty="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32" name="文本框 31"/>
          <p:cNvSpPr txBox="1"/>
          <p:nvPr/>
        </p:nvSpPr>
        <p:spPr>
          <a:xfrm>
            <a:off x="2279650" y="2276475"/>
            <a:ext cx="9867265" cy="868680"/>
          </a:xfrm>
          <a:prstGeom prst="rect">
            <a:avLst/>
          </a:prstGeom>
          <a:noFill/>
        </p:spPr>
        <p:txBody>
          <a:bodyPr wrap="square" rtlCol="0">
            <a:noAutofit/>
          </a:bodyPr>
          <a:lstStyle/>
          <a:p>
            <a:r>
              <a:rPr lang="zh-CN" altLang="en-US" sz="4400" b="1" dirty="0">
                <a:latin typeface="微软雅黑" panose="020B0503020204020204" charset="-122"/>
                <a:ea typeface="微软雅黑" panose="020B0503020204020204" charset="-122"/>
                <a:sym typeface="+mn-ea"/>
              </a:rPr>
              <a:t>汇报完毕，敬请老师批评指正！</a:t>
            </a:r>
            <a:endParaRPr lang="zh-CN" altLang="en-US" sz="4400" b="1" dirty="0">
              <a:latin typeface="微软雅黑" panose="020B0503020204020204" charset="-122"/>
              <a:ea typeface="微软雅黑" panose="020B0503020204020204" charset="-122"/>
            </a:endParaRPr>
          </a:p>
          <a:p>
            <a:endParaRPr lang="zh-CN" altLang="en-US" sz="4400" b="1">
              <a:latin typeface="微软雅黑" panose="020B0503020204020204" charset="-122"/>
              <a:ea typeface="微软雅黑" panose="020B0503020204020204" charset="-122"/>
            </a:endParaRPr>
          </a:p>
        </p:txBody>
      </p:sp>
      <p:sp>
        <p:nvSpPr>
          <p:cNvPr id="33" name="文本框 32"/>
          <p:cNvSpPr txBox="1"/>
          <p:nvPr/>
        </p:nvSpPr>
        <p:spPr>
          <a:xfrm>
            <a:off x="2927985" y="3213100"/>
            <a:ext cx="10420350"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Welcome feedback and criticism,thanks!</a:t>
            </a:r>
          </a:p>
        </p:txBody>
      </p:sp>
      <p:sp>
        <p:nvSpPr>
          <p:cNvPr id="34" name="文本框 33"/>
          <p:cNvSpPr txBox="1"/>
          <p:nvPr/>
        </p:nvSpPr>
        <p:spPr>
          <a:xfrm>
            <a:off x="7631430" y="5160010"/>
            <a:ext cx="4064000" cy="368300"/>
          </a:xfrm>
          <a:prstGeom prst="rect">
            <a:avLst/>
          </a:prstGeom>
          <a:noFill/>
        </p:spPr>
        <p:txBody>
          <a:bodyPr wrap="square" rtlCol="0">
            <a:spAutoFit/>
          </a:bodyPr>
          <a:lstStyle/>
          <a:p>
            <a:r>
              <a:rPr lang="zh-CN" altLang="en-US" b="1">
                <a:solidFill>
                  <a:schemeClr val="bg1"/>
                </a:solidFill>
                <a:latin typeface="微软雅黑" panose="020B0503020204020204" charset="-122"/>
                <a:ea typeface="微软雅黑" panose="020B0503020204020204" charset="-122"/>
              </a:rPr>
              <a:t>指导老师</a:t>
            </a:r>
          </a:p>
        </p:txBody>
      </p:sp>
      <p:sp>
        <p:nvSpPr>
          <p:cNvPr id="35" name="文本框 34"/>
          <p:cNvSpPr txBox="1"/>
          <p:nvPr/>
        </p:nvSpPr>
        <p:spPr>
          <a:xfrm>
            <a:off x="8688070" y="5153660"/>
            <a:ext cx="4064000" cy="368300"/>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刘江平</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1">
            <a:off x="2832021" y="-2417415"/>
            <a:ext cx="6508906" cy="11710934"/>
          </a:xfrm>
          <a:prstGeom prst="round2SameRect">
            <a:avLst>
              <a:gd name="adj1" fmla="val 6228"/>
              <a:gd name="adj2" fmla="val 0"/>
            </a:avLst>
          </a:prstGeom>
          <a:solidFill>
            <a:schemeClr val="bg1"/>
          </a:solidFill>
          <a:ln w="571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795178" y="1288498"/>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46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98372" flipH="1">
            <a:off x="1635912" y="1194966"/>
            <a:ext cx="4327412" cy="646731"/>
          </a:xfrm>
          <a:custGeom>
            <a:avLst/>
            <a:gdLst>
              <a:gd name="connsiteX0" fmla="*/ 3716674 w 4327412"/>
              <a:gd name="connsiteY0" fmla="*/ 0 h 646731"/>
              <a:gd name="connsiteX1" fmla="*/ 4327412 w 4327412"/>
              <a:gd name="connsiteY1" fmla="*/ 646731 h 646731"/>
              <a:gd name="connsiteX2" fmla="*/ 0 w 4327412"/>
              <a:gd name="connsiteY2" fmla="*/ 646731 h 646731"/>
              <a:gd name="connsiteX3" fmla="*/ 0 w 4327412"/>
              <a:gd name="connsiteY3" fmla="*/ 0 h 646731"/>
            </a:gdLst>
            <a:ahLst/>
            <a:cxnLst/>
            <a:rect l="l" t="t" r="r" b="b"/>
            <a:pathLst>
              <a:path w="4327412" h="646731">
                <a:moveTo>
                  <a:pt x="3716674" y="0"/>
                </a:moveTo>
                <a:lnTo>
                  <a:pt x="4327412" y="646731"/>
                </a:lnTo>
                <a:lnTo>
                  <a:pt x="0" y="646731"/>
                </a:ln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8366648" flipH="1" flipV="1">
            <a:off x="1754776" y="4573050"/>
            <a:ext cx="4911476" cy="599117"/>
          </a:xfrm>
          <a:custGeom>
            <a:avLst/>
            <a:gdLst>
              <a:gd name="connsiteX0" fmla="*/ 0 w 4911476"/>
              <a:gd name="connsiteY0" fmla="*/ 599117 h 599117"/>
              <a:gd name="connsiteX1" fmla="*/ 4911476 w 4911476"/>
              <a:gd name="connsiteY1" fmla="*/ 599117 h 599117"/>
              <a:gd name="connsiteX2" fmla="*/ 4474419 w 4911476"/>
              <a:gd name="connsiteY2" fmla="*/ 0 h 599117"/>
              <a:gd name="connsiteX3" fmla="*/ 213615 w 4911476"/>
              <a:gd name="connsiteY3" fmla="*/ 0 h 599117"/>
            </a:gdLst>
            <a:ahLst/>
            <a:cxnLst/>
            <a:rect l="l" t="t" r="r" b="b"/>
            <a:pathLst>
              <a:path w="4911476" h="599117">
                <a:moveTo>
                  <a:pt x="0" y="599117"/>
                </a:moveTo>
                <a:lnTo>
                  <a:pt x="4911476" y="599117"/>
                </a:lnTo>
                <a:lnTo>
                  <a:pt x="4474419" y="0"/>
                </a:lnTo>
                <a:lnTo>
                  <a:pt x="213615" y="0"/>
                </a:lnTo>
                <a:close/>
              </a:path>
            </a:pathLst>
          </a:cu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8169237" flipH="1">
            <a:off x="2927893" y="-474256"/>
            <a:ext cx="213730" cy="3992060"/>
          </a:xfrm>
          <a:custGeom>
            <a:avLst/>
            <a:gdLst>
              <a:gd name="connsiteX0" fmla="*/ 213730 w 213730"/>
              <a:gd name="connsiteY0" fmla="*/ 3786770 h 3992060"/>
              <a:gd name="connsiteX1" fmla="*/ 0 w 213730"/>
              <a:gd name="connsiteY1" fmla="*/ 3992060 h 3992060"/>
              <a:gd name="connsiteX2" fmla="*/ 0 w 213730"/>
              <a:gd name="connsiteY2" fmla="*/ 0 h 3992060"/>
              <a:gd name="connsiteX3" fmla="*/ 213730 w 213730"/>
              <a:gd name="connsiteY3" fmla="*/ 0 h 3992060"/>
            </a:gdLst>
            <a:ahLst/>
            <a:cxnLst/>
            <a:rect l="l" t="t" r="r" b="b"/>
            <a:pathLst>
              <a:path w="213730" h="3992060">
                <a:moveTo>
                  <a:pt x="213730" y="3786770"/>
                </a:moveTo>
                <a:lnTo>
                  <a:pt x="0" y="3992060"/>
                </a:lnTo>
                <a:lnTo>
                  <a:pt x="0" y="0"/>
                </a:lnTo>
                <a:lnTo>
                  <a:pt x="21373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899260" y="1694754"/>
            <a:ext cx="3234054" cy="1359218"/>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0" name="标题 1"/>
          <p:cNvSpPr txBox="1"/>
          <p:nvPr/>
        </p:nvSpPr>
        <p:spPr>
          <a:xfrm>
            <a:off x="5827593" y="3032064"/>
            <a:ext cx="5735178" cy="2287151"/>
          </a:xfrm>
          <a:prstGeom prst="rect">
            <a:avLst/>
          </a:prstGeom>
          <a:noFill/>
          <a:ln>
            <a:noFill/>
          </a:ln>
        </p:spPr>
        <p:txBody>
          <a:bodyPr vert="horz" wrap="square" lIns="0" tIns="0" rIns="0" bIns="0" rtlCol="0" anchor="t"/>
          <a:lstStyle/>
          <a:p>
            <a:pPr algn="r">
              <a:lnSpc>
                <a:spcPct val="130000"/>
              </a:lnSpc>
            </a:pPr>
            <a:r>
              <a:rPr kumimoji="1" lang="zh-CN" altLang="en-US" sz="4400" b="1">
                <a:ln w="12700">
                  <a:noFill/>
                </a:ln>
                <a:solidFill>
                  <a:srgbClr val="262626">
                    <a:alpha val="100000"/>
                  </a:srgbClr>
                </a:solidFill>
                <a:latin typeface="微软雅黑" panose="020B0503020204020204" charset="-122"/>
                <a:ea typeface="微软雅黑" panose="020B0503020204020204" charset="-122"/>
                <a:cs typeface="Source Han Sans CN Regular" panose="020B0A00000000000000" charset="-122"/>
              </a:rPr>
              <a:t>研究背景、</a:t>
            </a:r>
          </a:p>
          <a:p>
            <a:pPr algn="r">
              <a:lnSpc>
                <a:spcPct val="130000"/>
              </a:lnSpc>
            </a:pPr>
            <a:r>
              <a:rPr kumimoji="1" lang="zh-CN" altLang="en-US" sz="4400" b="1">
                <a:ln w="12700">
                  <a:noFill/>
                </a:ln>
                <a:solidFill>
                  <a:srgbClr val="262626">
                    <a:alpha val="100000"/>
                  </a:srgbClr>
                </a:solidFill>
                <a:latin typeface="微软雅黑" panose="020B0503020204020204" charset="-122"/>
                <a:ea typeface="微软雅黑" panose="020B0503020204020204" charset="-122"/>
                <a:cs typeface="Source Han Sans CN Regular" panose="020B0A00000000000000" charset="-122"/>
              </a:rPr>
              <a:t>目的和意义</a:t>
            </a:r>
            <a:endParaRPr kumimoji="1" lang="zh-CN" altLang="en-US" b="1">
              <a:latin typeface="微软雅黑" panose="020B0503020204020204" charset="-122"/>
              <a:ea typeface="微软雅黑" panose="020B0503020204020204" charset="-122"/>
            </a:endParaRPr>
          </a:p>
        </p:txBody>
      </p:sp>
      <p:sp>
        <p:nvSpPr>
          <p:cNvPr id="12" name="标题 1"/>
          <p:cNvSpPr txBox="1"/>
          <p:nvPr/>
        </p:nvSpPr>
        <p:spPr>
          <a:xfrm>
            <a:off x="9684049" y="591553"/>
            <a:ext cx="1896843" cy="2462419"/>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01</a:t>
            </a:r>
            <a:endParaRPr kumimoji="1" lang="zh-CN" altLang="en-US"/>
          </a:p>
        </p:txBody>
      </p:sp>
      <p:sp>
        <p:nvSpPr>
          <p:cNvPr id="13" name="标题 1"/>
          <p:cNvSpPr txBox="1"/>
          <p:nvPr/>
        </p:nvSpPr>
        <p:spPr>
          <a:xfrm flipH="1">
            <a:off x="7710984" y="6057658"/>
            <a:ext cx="3872857" cy="341345"/>
          </a:xfrm>
          <a:custGeom>
            <a:avLst/>
            <a:gdLst>
              <a:gd name="connsiteX0" fmla="*/ 170673 w 3872857"/>
              <a:gd name="connsiteY0" fmla="*/ 0 h 341345"/>
              <a:gd name="connsiteX1" fmla="*/ 130383 w 3872857"/>
              <a:gd name="connsiteY1" fmla="*/ 130383 h 341345"/>
              <a:gd name="connsiteX2" fmla="*/ 0 w 3872857"/>
              <a:gd name="connsiteY2" fmla="*/ 130382 h 341345"/>
              <a:gd name="connsiteX3" fmla="*/ 105483 w 3872857"/>
              <a:gd name="connsiteY3" fmla="*/ 210963 h 341345"/>
              <a:gd name="connsiteX4" fmla="*/ 65192 w 3872857"/>
              <a:gd name="connsiteY4" fmla="*/ 341345 h 341345"/>
              <a:gd name="connsiteX5" fmla="*/ 170673 w 3872857"/>
              <a:gd name="connsiteY5" fmla="*/ 260763 h 341345"/>
              <a:gd name="connsiteX6" fmla="*/ 276154 w 3872857"/>
              <a:gd name="connsiteY6" fmla="*/ 341345 h 341345"/>
              <a:gd name="connsiteX7" fmla="*/ 235863 w 3872857"/>
              <a:gd name="connsiteY7" fmla="*/ 210963 h 341345"/>
              <a:gd name="connsiteX8" fmla="*/ 341346 w 3872857"/>
              <a:gd name="connsiteY8" fmla="*/ 130382 h 341345"/>
              <a:gd name="connsiteX9" fmla="*/ 210963 w 3872857"/>
              <a:gd name="connsiteY9" fmla="*/ 130383 h 341345"/>
              <a:gd name="connsiteX10" fmla="*/ 608818 w 3872857"/>
              <a:gd name="connsiteY10" fmla="*/ 0 h 341345"/>
              <a:gd name="connsiteX11" fmla="*/ 568528 w 3872857"/>
              <a:gd name="connsiteY11" fmla="*/ 130383 h 341345"/>
              <a:gd name="connsiteX12" fmla="*/ 438145 w 3872857"/>
              <a:gd name="connsiteY12" fmla="*/ 130382 h 341345"/>
              <a:gd name="connsiteX13" fmla="*/ 543628 w 3872857"/>
              <a:gd name="connsiteY13" fmla="*/ 210963 h 341345"/>
              <a:gd name="connsiteX14" fmla="*/ 503337 w 3872857"/>
              <a:gd name="connsiteY14" fmla="*/ 341345 h 341345"/>
              <a:gd name="connsiteX15" fmla="*/ 608818 w 3872857"/>
              <a:gd name="connsiteY15" fmla="*/ 260763 h 341345"/>
              <a:gd name="connsiteX16" fmla="*/ 714299 w 3872857"/>
              <a:gd name="connsiteY16" fmla="*/ 341345 h 341345"/>
              <a:gd name="connsiteX17" fmla="*/ 674008 w 3872857"/>
              <a:gd name="connsiteY17" fmla="*/ 210963 h 341345"/>
              <a:gd name="connsiteX18" fmla="*/ 779491 w 3872857"/>
              <a:gd name="connsiteY18" fmla="*/ 130382 h 341345"/>
              <a:gd name="connsiteX19" fmla="*/ 649108 w 3872857"/>
              <a:gd name="connsiteY19" fmla="*/ 130383 h 341345"/>
              <a:gd name="connsiteX20" fmla="*/ 1046963 w 3872857"/>
              <a:gd name="connsiteY20" fmla="*/ 0 h 341345"/>
              <a:gd name="connsiteX21" fmla="*/ 1006673 w 3872857"/>
              <a:gd name="connsiteY21" fmla="*/ 130383 h 341345"/>
              <a:gd name="connsiteX22" fmla="*/ 876290 w 3872857"/>
              <a:gd name="connsiteY22" fmla="*/ 130382 h 341345"/>
              <a:gd name="connsiteX23" fmla="*/ 981773 w 3872857"/>
              <a:gd name="connsiteY23" fmla="*/ 210963 h 341345"/>
              <a:gd name="connsiteX24" fmla="*/ 941482 w 3872857"/>
              <a:gd name="connsiteY24" fmla="*/ 341345 h 341345"/>
              <a:gd name="connsiteX25" fmla="*/ 1046963 w 3872857"/>
              <a:gd name="connsiteY25" fmla="*/ 260763 h 341345"/>
              <a:gd name="connsiteX26" fmla="*/ 1152444 w 3872857"/>
              <a:gd name="connsiteY26" fmla="*/ 341345 h 341345"/>
              <a:gd name="connsiteX27" fmla="*/ 1112153 w 3872857"/>
              <a:gd name="connsiteY27" fmla="*/ 210963 h 341345"/>
              <a:gd name="connsiteX28" fmla="*/ 1217636 w 3872857"/>
              <a:gd name="connsiteY28" fmla="*/ 130382 h 341345"/>
              <a:gd name="connsiteX29" fmla="*/ 1087253 w 3872857"/>
              <a:gd name="connsiteY29" fmla="*/ 130383 h 341345"/>
              <a:gd name="connsiteX30" fmla="*/ 1485108 w 3872857"/>
              <a:gd name="connsiteY30" fmla="*/ 0 h 341345"/>
              <a:gd name="connsiteX31" fmla="*/ 1444818 w 3872857"/>
              <a:gd name="connsiteY31" fmla="*/ 130383 h 341345"/>
              <a:gd name="connsiteX32" fmla="*/ 1314435 w 3872857"/>
              <a:gd name="connsiteY32" fmla="*/ 130382 h 341345"/>
              <a:gd name="connsiteX33" fmla="*/ 1419918 w 3872857"/>
              <a:gd name="connsiteY33" fmla="*/ 210963 h 341345"/>
              <a:gd name="connsiteX34" fmla="*/ 1379627 w 3872857"/>
              <a:gd name="connsiteY34" fmla="*/ 341345 h 341345"/>
              <a:gd name="connsiteX35" fmla="*/ 1485108 w 3872857"/>
              <a:gd name="connsiteY35" fmla="*/ 260763 h 341345"/>
              <a:gd name="connsiteX36" fmla="*/ 1590589 w 3872857"/>
              <a:gd name="connsiteY36" fmla="*/ 341345 h 341345"/>
              <a:gd name="connsiteX37" fmla="*/ 1550298 w 3872857"/>
              <a:gd name="connsiteY37" fmla="*/ 210963 h 341345"/>
              <a:gd name="connsiteX38" fmla="*/ 1655781 w 3872857"/>
              <a:gd name="connsiteY38" fmla="*/ 130382 h 341345"/>
              <a:gd name="connsiteX39" fmla="*/ 1525398 w 3872857"/>
              <a:gd name="connsiteY39" fmla="*/ 130383 h 341345"/>
              <a:gd name="connsiteX40" fmla="*/ 1923253 w 3872857"/>
              <a:gd name="connsiteY40" fmla="*/ 0 h 341345"/>
              <a:gd name="connsiteX41" fmla="*/ 1882963 w 3872857"/>
              <a:gd name="connsiteY41" fmla="*/ 130383 h 341345"/>
              <a:gd name="connsiteX42" fmla="*/ 1752580 w 3872857"/>
              <a:gd name="connsiteY42" fmla="*/ 130382 h 341345"/>
              <a:gd name="connsiteX43" fmla="*/ 1858063 w 3872857"/>
              <a:gd name="connsiteY43" fmla="*/ 210963 h 341345"/>
              <a:gd name="connsiteX44" fmla="*/ 1817772 w 3872857"/>
              <a:gd name="connsiteY44" fmla="*/ 341345 h 341345"/>
              <a:gd name="connsiteX45" fmla="*/ 1923253 w 3872857"/>
              <a:gd name="connsiteY45" fmla="*/ 260763 h 341345"/>
              <a:gd name="connsiteX46" fmla="*/ 2028734 w 3872857"/>
              <a:gd name="connsiteY46" fmla="*/ 341345 h 341345"/>
              <a:gd name="connsiteX47" fmla="*/ 1988443 w 3872857"/>
              <a:gd name="connsiteY47" fmla="*/ 210963 h 341345"/>
              <a:gd name="connsiteX48" fmla="*/ 2093926 w 3872857"/>
              <a:gd name="connsiteY48" fmla="*/ 130382 h 341345"/>
              <a:gd name="connsiteX49" fmla="*/ 1963543 w 3872857"/>
              <a:gd name="connsiteY49" fmla="*/ 130383 h 341345"/>
              <a:gd name="connsiteX50" fmla="*/ 2361398 w 3872857"/>
              <a:gd name="connsiteY50" fmla="*/ 0 h 341345"/>
              <a:gd name="connsiteX51" fmla="*/ 2321108 w 3872857"/>
              <a:gd name="connsiteY51" fmla="*/ 130383 h 341345"/>
              <a:gd name="connsiteX52" fmla="*/ 2190725 w 3872857"/>
              <a:gd name="connsiteY52" fmla="*/ 130382 h 341345"/>
              <a:gd name="connsiteX53" fmla="*/ 2296208 w 3872857"/>
              <a:gd name="connsiteY53" fmla="*/ 210963 h 341345"/>
              <a:gd name="connsiteX54" fmla="*/ 2255917 w 3872857"/>
              <a:gd name="connsiteY54" fmla="*/ 341345 h 341345"/>
              <a:gd name="connsiteX55" fmla="*/ 2361398 w 3872857"/>
              <a:gd name="connsiteY55" fmla="*/ 260763 h 341345"/>
              <a:gd name="connsiteX56" fmla="*/ 2466879 w 3872857"/>
              <a:gd name="connsiteY56" fmla="*/ 341345 h 341345"/>
              <a:gd name="connsiteX57" fmla="*/ 2426588 w 3872857"/>
              <a:gd name="connsiteY57" fmla="*/ 210963 h 341345"/>
              <a:gd name="connsiteX58" fmla="*/ 2532071 w 3872857"/>
              <a:gd name="connsiteY58" fmla="*/ 130382 h 341345"/>
              <a:gd name="connsiteX59" fmla="*/ 2401688 w 3872857"/>
              <a:gd name="connsiteY59" fmla="*/ 130383 h 341345"/>
              <a:gd name="connsiteX60" fmla="*/ 2825895 w 3872857"/>
              <a:gd name="connsiteY60" fmla="*/ 0 h 341345"/>
              <a:gd name="connsiteX61" fmla="*/ 2785605 w 3872857"/>
              <a:gd name="connsiteY61" fmla="*/ 130383 h 341345"/>
              <a:gd name="connsiteX62" fmla="*/ 2655222 w 3872857"/>
              <a:gd name="connsiteY62" fmla="*/ 130382 h 341345"/>
              <a:gd name="connsiteX63" fmla="*/ 2760705 w 3872857"/>
              <a:gd name="connsiteY63" fmla="*/ 210963 h 341345"/>
              <a:gd name="connsiteX64" fmla="*/ 2720414 w 3872857"/>
              <a:gd name="connsiteY64" fmla="*/ 341345 h 341345"/>
              <a:gd name="connsiteX65" fmla="*/ 2825895 w 3872857"/>
              <a:gd name="connsiteY65" fmla="*/ 260763 h 341345"/>
              <a:gd name="connsiteX66" fmla="*/ 2931376 w 3872857"/>
              <a:gd name="connsiteY66" fmla="*/ 341345 h 341345"/>
              <a:gd name="connsiteX67" fmla="*/ 2891085 w 3872857"/>
              <a:gd name="connsiteY67" fmla="*/ 210963 h 341345"/>
              <a:gd name="connsiteX68" fmla="*/ 2996568 w 3872857"/>
              <a:gd name="connsiteY68" fmla="*/ 130382 h 341345"/>
              <a:gd name="connsiteX69" fmla="*/ 2866185 w 3872857"/>
              <a:gd name="connsiteY69" fmla="*/ 130383 h 341345"/>
              <a:gd name="connsiteX70" fmla="*/ 3264039 w 3872857"/>
              <a:gd name="connsiteY70" fmla="*/ 0 h 341345"/>
              <a:gd name="connsiteX71" fmla="*/ 3223749 w 3872857"/>
              <a:gd name="connsiteY71" fmla="*/ 130383 h 341345"/>
              <a:gd name="connsiteX72" fmla="*/ 3093366 w 3872857"/>
              <a:gd name="connsiteY72" fmla="*/ 130382 h 341345"/>
              <a:gd name="connsiteX73" fmla="*/ 3198849 w 3872857"/>
              <a:gd name="connsiteY73" fmla="*/ 210963 h 341345"/>
              <a:gd name="connsiteX74" fmla="*/ 3158558 w 3872857"/>
              <a:gd name="connsiteY74" fmla="*/ 341345 h 341345"/>
              <a:gd name="connsiteX75" fmla="*/ 3264039 w 3872857"/>
              <a:gd name="connsiteY75" fmla="*/ 260763 h 341345"/>
              <a:gd name="connsiteX76" fmla="*/ 3369520 w 3872857"/>
              <a:gd name="connsiteY76" fmla="*/ 341345 h 341345"/>
              <a:gd name="connsiteX77" fmla="*/ 3329229 w 3872857"/>
              <a:gd name="connsiteY77" fmla="*/ 210963 h 341345"/>
              <a:gd name="connsiteX78" fmla="*/ 3434712 w 3872857"/>
              <a:gd name="connsiteY78" fmla="*/ 130382 h 341345"/>
              <a:gd name="connsiteX79" fmla="*/ 3304329 w 3872857"/>
              <a:gd name="connsiteY79" fmla="*/ 130383 h 341345"/>
              <a:gd name="connsiteX80" fmla="*/ 3702184 w 3872857"/>
              <a:gd name="connsiteY80" fmla="*/ 0 h 341345"/>
              <a:gd name="connsiteX81" fmla="*/ 3661894 w 3872857"/>
              <a:gd name="connsiteY81" fmla="*/ 130383 h 341345"/>
              <a:gd name="connsiteX82" fmla="*/ 3531511 w 3872857"/>
              <a:gd name="connsiteY82" fmla="*/ 130382 h 341345"/>
              <a:gd name="connsiteX83" fmla="*/ 3636994 w 3872857"/>
              <a:gd name="connsiteY83" fmla="*/ 210963 h 341345"/>
              <a:gd name="connsiteX84" fmla="*/ 3596703 w 3872857"/>
              <a:gd name="connsiteY84" fmla="*/ 341345 h 341345"/>
              <a:gd name="connsiteX85" fmla="*/ 3702184 w 3872857"/>
              <a:gd name="connsiteY85" fmla="*/ 260763 h 341345"/>
              <a:gd name="connsiteX86" fmla="*/ 3807665 w 3872857"/>
              <a:gd name="connsiteY86" fmla="*/ 341345 h 341345"/>
              <a:gd name="connsiteX87" fmla="*/ 3767374 w 3872857"/>
              <a:gd name="connsiteY87" fmla="*/ 210963 h 341345"/>
              <a:gd name="connsiteX88" fmla="*/ 3872857 w 3872857"/>
              <a:gd name="connsiteY88" fmla="*/ 130382 h 341345"/>
              <a:gd name="connsiteX89" fmla="*/ 3742474 w 3872857"/>
              <a:gd name="connsiteY89" fmla="*/ 130383 h 341345"/>
            </a:gdLst>
            <a:ahLst/>
            <a:cxnLst/>
            <a:rect l="l" t="t" r="r" b="b"/>
            <a:pathLst>
              <a:path w="3872857" h="341345">
                <a:moveTo>
                  <a:pt x="170673" y="0"/>
                </a:moveTo>
                <a:lnTo>
                  <a:pt x="130383" y="130383"/>
                </a:lnTo>
                <a:lnTo>
                  <a:pt x="0" y="130382"/>
                </a:lnTo>
                <a:lnTo>
                  <a:pt x="105483" y="210963"/>
                </a:lnTo>
                <a:lnTo>
                  <a:pt x="65192" y="341345"/>
                </a:lnTo>
                <a:lnTo>
                  <a:pt x="170673" y="260763"/>
                </a:lnTo>
                <a:lnTo>
                  <a:pt x="276154" y="341345"/>
                </a:lnTo>
                <a:lnTo>
                  <a:pt x="235863" y="210963"/>
                </a:lnTo>
                <a:lnTo>
                  <a:pt x="341346" y="130382"/>
                </a:lnTo>
                <a:lnTo>
                  <a:pt x="210963" y="130383"/>
                </a:lnTo>
                <a:close/>
                <a:moveTo>
                  <a:pt x="608818" y="0"/>
                </a:moveTo>
                <a:lnTo>
                  <a:pt x="568528" y="130383"/>
                </a:lnTo>
                <a:lnTo>
                  <a:pt x="438145" y="130382"/>
                </a:lnTo>
                <a:lnTo>
                  <a:pt x="543628" y="210963"/>
                </a:lnTo>
                <a:lnTo>
                  <a:pt x="503337" y="341345"/>
                </a:lnTo>
                <a:lnTo>
                  <a:pt x="608818" y="260763"/>
                </a:lnTo>
                <a:lnTo>
                  <a:pt x="714299" y="341345"/>
                </a:lnTo>
                <a:lnTo>
                  <a:pt x="674008" y="210963"/>
                </a:lnTo>
                <a:lnTo>
                  <a:pt x="779491" y="130382"/>
                </a:lnTo>
                <a:lnTo>
                  <a:pt x="649108" y="130383"/>
                </a:lnTo>
                <a:close/>
                <a:moveTo>
                  <a:pt x="1046963" y="0"/>
                </a:moveTo>
                <a:lnTo>
                  <a:pt x="1006673" y="130383"/>
                </a:lnTo>
                <a:lnTo>
                  <a:pt x="876290" y="130382"/>
                </a:lnTo>
                <a:lnTo>
                  <a:pt x="981773" y="210963"/>
                </a:lnTo>
                <a:lnTo>
                  <a:pt x="941482" y="341345"/>
                </a:lnTo>
                <a:lnTo>
                  <a:pt x="1046963" y="260763"/>
                </a:lnTo>
                <a:lnTo>
                  <a:pt x="1152444" y="341345"/>
                </a:lnTo>
                <a:lnTo>
                  <a:pt x="1112153" y="210963"/>
                </a:lnTo>
                <a:lnTo>
                  <a:pt x="1217636" y="130382"/>
                </a:lnTo>
                <a:lnTo>
                  <a:pt x="1087253" y="130383"/>
                </a:lnTo>
                <a:close/>
                <a:moveTo>
                  <a:pt x="1485108" y="0"/>
                </a:moveTo>
                <a:lnTo>
                  <a:pt x="1444818" y="130383"/>
                </a:lnTo>
                <a:lnTo>
                  <a:pt x="1314435" y="130382"/>
                </a:lnTo>
                <a:lnTo>
                  <a:pt x="1419918" y="210963"/>
                </a:lnTo>
                <a:lnTo>
                  <a:pt x="1379627" y="341345"/>
                </a:lnTo>
                <a:lnTo>
                  <a:pt x="1485108" y="260763"/>
                </a:lnTo>
                <a:lnTo>
                  <a:pt x="1590589" y="341345"/>
                </a:lnTo>
                <a:lnTo>
                  <a:pt x="1550298" y="210963"/>
                </a:lnTo>
                <a:lnTo>
                  <a:pt x="1655781" y="130382"/>
                </a:lnTo>
                <a:lnTo>
                  <a:pt x="1525398" y="130383"/>
                </a:lnTo>
                <a:close/>
                <a:moveTo>
                  <a:pt x="1923253" y="0"/>
                </a:moveTo>
                <a:lnTo>
                  <a:pt x="1882963" y="130383"/>
                </a:lnTo>
                <a:lnTo>
                  <a:pt x="1752580" y="130382"/>
                </a:lnTo>
                <a:lnTo>
                  <a:pt x="1858063" y="210963"/>
                </a:lnTo>
                <a:lnTo>
                  <a:pt x="1817772" y="341345"/>
                </a:lnTo>
                <a:lnTo>
                  <a:pt x="1923253" y="260763"/>
                </a:lnTo>
                <a:lnTo>
                  <a:pt x="2028734" y="341345"/>
                </a:lnTo>
                <a:lnTo>
                  <a:pt x="1988443" y="210963"/>
                </a:lnTo>
                <a:lnTo>
                  <a:pt x="2093926" y="130382"/>
                </a:lnTo>
                <a:lnTo>
                  <a:pt x="1963543" y="130383"/>
                </a:lnTo>
                <a:close/>
                <a:moveTo>
                  <a:pt x="2361398" y="0"/>
                </a:moveTo>
                <a:lnTo>
                  <a:pt x="2321108" y="130383"/>
                </a:lnTo>
                <a:lnTo>
                  <a:pt x="2190725" y="130382"/>
                </a:lnTo>
                <a:lnTo>
                  <a:pt x="2296208" y="210963"/>
                </a:lnTo>
                <a:lnTo>
                  <a:pt x="2255917" y="341345"/>
                </a:lnTo>
                <a:lnTo>
                  <a:pt x="2361398" y="260763"/>
                </a:lnTo>
                <a:lnTo>
                  <a:pt x="2466879" y="341345"/>
                </a:lnTo>
                <a:lnTo>
                  <a:pt x="2426588" y="210963"/>
                </a:lnTo>
                <a:lnTo>
                  <a:pt x="2532071" y="130382"/>
                </a:lnTo>
                <a:lnTo>
                  <a:pt x="2401688" y="130383"/>
                </a:lnTo>
                <a:close/>
                <a:moveTo>
                  <a:pt x="2825895" y="0"/>
                </a:moveTo>
                <a:lnTo>
                  <a:pt x="2785605" y="130383"/>
                </a:lnTo>
                <a:lnTo>
                  <a:pt x="2655222" y="130382"/>
                </a:lnTo>
                <a:lnTo>
                  <a:pt x="2760705" y="210963"/>
                </a:lnTo>
                <a:lnTo>
                  <a:pt x="2720414" y="341345"/>
                </a:lnTo>
                <a:lnTo>
                  <a:pt x="2825895" y="260763"/>
                </a:lnTo>
                <a:lnTo>
                  <a:pt x="2931376" y="341345"/>
                </a:lnTo>
                <a:lnTo>
                  <a:pt x="2891085" y="210963"/>
                </a:lnTo>
                <a:lnTo>
                  <a:pt x="2996568" y="130382"/>
                </a:lnTo>
                <a:lnTo>
                  <a:pt x="2866185" y="130383"/>
                </a:lnTo>
                <a:close/>
                <a:moveTo>
                  <a:pt x="3264039" y="0"/>
                </a:moveTo>
                <a:lnTo>
                  <a:pt x="3223749" y="130383"/>
                </a:lnTo>
                <a:lnTo>
                  <a:pt x="3093366" y="130382"/>
                </a:lnTo>
                <a:lnTo>
                  <a:pt x="3198849" y="210963"/>
                </a:lnTo>
                <a:lnTo>
                  <a:pt x="3158558" y="341345"/>
                </a:lnTo>
                <a:lnTo>
                  <a:pt x="3264039" y="260763"/>
                </a:lnTo>
                <a:lnTo>
                  <a:pt x="3369520" y="341345"/>
                </a:lnTo>
                <a:lnTo>
                  <a:pt x="3329229" y="210963"/>
                </a:lnTo>
                <a:lnTo>
                  <a:pt x="3434712" y="130382"/>
                </a:lnTo>
                <a:lnTo>
                  <a:pt x="3304329" y="130383"/>
                </a:lnTo>
                <a:close/>
                <a:moveTo>
                  <a:pt x="3702184" y="0"/>
                </a:moveTo>
                <a:lnTo>
                  <a:pt x="3661894" y="130383"/>
                </a:lnTo>
                <a:lnTo>
                  <a:pt x="3531511" y="130382"/>
                </a:lnTo>
                <a:lnTo>
                  <a:pt x="3636994" y="210963"/>
                </a:lnTo>
                <a:lnTo>
                  <a:pt x="3596703" y="341345"/>
                </a:lnTo>
                <a:lnTo>
                  <a:pt x="3702184" y="260763"/>
                </a:lnTo>
                <a:lnTo>
                  <a:pt x="3807665" y="341345"/>
                </a:lnTo>
                <a:lnTo>
                  <a:pt x="3767374" y="210963"/>
                </a:lnTo>
                <a:lnTo>
                  <a:pt x="3872857" y="130382"/>
                </a:lnTo>
                <a:lnTo>
                  <a:pt x="3742474" y="130383"/>
                </a:lnTo>
                <a:close/>
              </a:path>
            </a:pathLst>
          </a:custGeom>
          <a:gradFill>
            <a:gsLst>
              <a:gs pos="0">
                <a:schemeClr val="accent1">
                  <a:lumMod val="60000"/>
                  <a:lumOff val="40000"/>
                </a:schemeClr>
              </a:gs>
              <a:gs pos="4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8" name="图片 8" descr="38a7b19e6e6dd5db3396b5d5f8f7bf1"/>
          <p:cNvPicPr>
            <a:picLocks noChangeAspect="1"/>
          </p:cNvPicPr>
          <p:nvPr/>
        </p:nvPicPr>
        <p:blipFill>
          <a:blip r:embed="rId2"/>
          <a:stretch>
            <a:fillRect/>
          </a:stretch>
        </p:blipFill>
        <p:spPr>
          <a:xfrm>
            <a:off x="10560685" y="404495"/>
            <a:ext cx="995045" cy="9950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0" y="1386113"/>
            <a:ext cx="12192000" cy="5471888"/>
            <a:chOff x="0" y="1386113"/>
            <a:chExt cx="12192000" cy="5471888"/>
          </a:xfrm>
          <a:solidFill>
            <a:schemeClr val="accent5"/>
          </a:solidFill>
        </p:grpSpPr>
        <p:sp>
          <p:nvSpPr>
            <p:cNvPr id="11" name="矩形: 圆角 10"/>
            <p:cNvSpPr/>
            <p:nvPr/>
          </p:nvSpPr>
          <p:spPr>
            <a:xfrm>
              <a:off x="441296" y="1386113"/>
              <a:ext cx="11309409" cy="3374573"/>
            </a:xfrm>
            <a:prstGeom prst="roundRect">
              <a:avLst>
                <a:gd name="adj" fmla="val 4078"/>
              </a:avLst>
            </a:prstGeom>
            <a:solidFill>
              <a:schemeClr val="bg1"/>
            </a:solidFill>
            <a:ln w="28575">
              <a:gradFill flip="none" rotWithShape="1">
                <a:gsLst>
                  <a:gs pos="0">
                    <a:schemeClr val="accent1">
                      <a:alpha val="0"/>
                    </a:schemeClr>
                  </a:gs>
                  <a:gs pos="100000">
                    <a:schemeClr val="accent1"/>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 name="矩形 9"/>
            <p:cNvSpPr/>
            <p:nvPr/>
          </p:nvSpPr>
          <p:spPr>
            <a:xfrm>
              <a:off x="0" y="4122057"/>
              <a:ext cx="12192000" cy="273594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2" name="组合 21"/>
            <p:cNvGrpSpPr/>
            <p:nvPr/>
          </p:nvGrpSpPr>
          <p:grpSpPr>
            <a:xfrm>
              <a:off x="11002689" y="6530094"/>
              <a:ext cx="536168" cy="108000"/>
              <a:chOff x="446747" y="6555250"/>
              <a:chExt cx="536168" cy="108000"/>
            </a:xfrm>
            <a:grpFill/>
          </p:grpSpPr>
          <p:sp>
            <p:nvSpPr>
              <p:cNvPr id="19" name="椭圆 18"/>
              <p:cNvSpPr/>
              <p:nvPr/>
            </p:nvSpPr>
            <p:spPr>
              <a:xfrm>
                <a:off x="446747" y="6555250"/>
                <a:ext cx="108000" cy="108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 name="椭圆 19"/>
              <p:cNvSpPr/>
              <p:nvPr/>
            </p:nvSpPr>
            <p:spPr>
              <a:xfrm>
                <a:off x="660831" y="6555250"/>
                <a:ext cx="108000" cy="108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1" name="椭圆 20"/>
              <p:cNvSpPr/>
              <p:nvPr/>
            </p:nvSpPr>
            <p:spPr>
              <a:xfrm>
                <a:off x="874915" y="6555250"/>
                <a:ext cx="108000" cy="1080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sp>
        <p:nvSpPr>
          <p:cNvPr id="4" name="矩形 3"/>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5" name="文本框 4"/>
          <p:cNvSpPr txBox="1"/>
          <p:nvPr/>
        </p:nvSpPr>
        <p:spPr>
          <a:xfrm>
            <a:off x="263208" y="260831"/>
            <a:ext cx="4335462" cy="521970"/>
          </a:xfrm>
          <a:prstGeom prst="rect">
            <a:avLst/>
          </a:prstGeom>
          <a:noFill/>
        </p:spPr>
        <p:txBody>
          <a:bodyPr wrap="square" rtlCol="0">
            <a:spAutoFit/>
          </a:bodyPr>
          <a:lstStyle/>
          <a:p>
            <a:r>
              <a:rPr lang="zh-CN" altLang="en-US" sz="2800" b="1" dirty="0">
                <a:solidFill>
                  <a:schemeClr val="tx1"/>
                </a:solidFill>
                <a:latin typeface="微软雅黑" panose="020B0503020204020204" charset="-122"/>
                <a:ea typeface="微软雅黑" panose="020B0503020204020204" charset="-122"/>
              </a:rPr>
              <a:t>研究背景、目的和意义</a:t>
            </a:r>
          </a:p>
        </p:txBody>
      </p:sp>
      <p:sp>
        <p:nvSpPr>
          <p:cNvPr id="8" name="矩形: 圆角 7"/>
          <p:cNvSpPr/>
          <p:nvPr/>
        </p:nvSpPr>
        <p:spPr>
          <a:xfrm>
            <a:off x="4753252" y="1124503"/>
            <a:ext cx="2685496" cy="523220"/>
          </a:xfrm>
          <a:prstGeom prst="roundRect">
            <a:avLst>
              <a:gd name="adj" fmla="val 50000"/>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charset="-122"/>
                <a:ea typeface="微软雅黑" panose="020B0503020204020204" charset="-122"/>
              </a:rPr>
              <a:t>研究背景</a:t>
            </a:r>
          </a:p>
        </p:txBody>
      </p:sp>
      <p:sp>
        <p:nvSpPr>
          <p:cNvPr id="13" name="文本框 12"/>
          <p:cNvSpPr txBox="1"/>
          <p:nvPr/>
        </p:nvSpPr>
        <p:spPr>
          <a:xfrm>
            <a:off x="766808" y="1772910"/>
            <a:ext cx="10885714" cy="1753235"/>
          </a:xfrm>
          <a:prstGeom prst="rect">
            <a:avLst/>
          </a:prstGeom>
          <a:noFill/>
        </p:spPr>
        <p:txBody>
          <a:bodyPr wrap="square">
            <a:spAutoFit/>
          </a:bodyPr>
          <a:lstStyle/>
          <a:p>
            <a:pPr indent="457200">
              <a:lnSpc>
                <a:spcPct val="150000"/>
              </a:lnSpc>
            </a:pPr>
            <a:r>
              <a:rPr lang="zh-CN" altLang="en-US" dirty="0">
                <a:latin typeface="微软雅黑" panose="020B0503020204020204" charset="-122"/>
                <a:ea typeface="微软雅黑" panose="020B0503020204020204" charset="-122"/>
              </a:rPr>
              <a:t>红外监测系统在安全监控领域的受重视程度日益提升。它具有抗外界干扰能力强、能全天候工作、隐蔽性好等优点，正逐步成为重要的监控手段。和传统可见光监控系统相比，红外监测系统不仅能在完全黑暗的环境中持续运行，大幅增强夜间及弱光条件下的监视能力，还能穿透烟雾、雾霾等障碍物，为火灾报警和紧急救援等场景提供了很大便利。</a:t>
            </a:r>
          </a:p>
        </p:txBody>
      </p:sp>
      <p:sp>
        <p:nvSpPr>
          <p:cNvPr id="14" name="矩形: 圆角 13"/>
          <p:cNvSpPr/>
          <p:nvPr>
            <p:custDataLst>
              <p:tags r:id="rId1"/>
            </p:custDataLst>
          </p:nvPr>
        </p:nvSpPr>
        <p:spPr>
          <a:xfrm>
            <a:off x="653143" y="4357204"/>
            <a:ext cx="1770743" cy="523220"/>
          </a:xfrm>
          <a:prstGeom prst="roundRect">
            <a:avLst>
              <a:gd name="adj" fmla="val 50000"/>
            </a:avLst>
          </a:prstGeom>
          <a:solidFill>
            <a:schemeClr val="bg1"/>
          </a:soli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charset="-122"/>
                <a:ea typeface="微软雅黑" panose="020B0503020204020204" charset="-122"/>
              </a:rPr>
              <a:t>研究目的</a:t>
            </a:r>
          </a:p>
        </p:txBody>
      </p:sp>
      <p:sp>
        <p:nvSpPr>
          <p:cNvPr id="16" name="文本框 15"/>
          <p:cNvSpPr txBox="1"/>
          <p:nvPr>
            <p:custDataLst>
              <p:tags r:id="rId2"/>
            </p:custDataLst>
          </p:nvPr>
        </p:nvSpPr>
        <p:spPr>
          <a:xfrm>
            <a:off x="653143" y="4929230"/>
            <a:ext cx="4992914" cy="1753235"/>
          </a:xfrm>
          <a:prstGeom prst="rect">
            <a:avLst/>
          </a:prstGeom>
          <a:noFill/>
        </p:spPr>
        <p:txBody>
          <a:bodyPr wrap="square">
            <a:spAutoFit/>
          </a:bodyPr>
          <a:lstStyle/>
          <a:p>
            <a:pPr>
              <a:lnSpc>
                <a:spcPct val="150000"/>
              </a:lnSpc>
            </a:pPr>
            <a:r>
              <a:rPr lang="zh-CN" altLang="en-US" dirty="0">
                <a:solidFill>
                  <a:schemeClr val="bg1"/>
                </a:solidFill>
                <a:latin typeface="微软雅黑" panose="020B0503020204020204" charset="-122"/>
                <a:ea typeface="微软雅黑" panose="020B0503020204020204" charset="-122"/>
              </a:rPr>
              <a:t>红外监测系统在安防、交通、军事等领域被大范围应用，可是红外图像常面临复杂背景、低信噪比、小目标尺寸和低对比度等挑战，所以如何准确检测和识别红外小目标成为研究热点。</a:t>
            </a:r>
          </a:p>
        </p:txBody>
      </p:sp>
      <p:sp>
        <p:nvSpPr>
          <p:cNvPr id="17" name="矩形: 圆角 16"/>
          <p:cNvSpPr/>
          <p:nvPr>
            <p:custDataLst>
              <p:tags r:id="rId3"/>
            </p:custDataLst>
          </p:nvPr>
        </p:nvSpPr>
        <p:spPr>
          <a:xfrm>
            <a:off x="6422571" y="4354992"/>
            <a:ext cx="1770743" cy="523220"/>
          </a:xfrm>
          <a:prstGeom prst="roundRect">
            <a:avLst>
              <a:gd name="adj" fmla="val 50000"/>
            </a:avLst>
          </a:prstGeom>
          <a:solidFill>
            <a:schemeClr val="bg1"/>
          </a:soli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charset="-122"/>
                <a:ea typeface="微软雅黑" panose="020B0503020204020204" charset="-122"/>
              </a:rPr>
              <a:t>研究意义</a:t>
            </a:r>
          </a:p>
        </p:txBody>
      </p:sp>
      <p:sp>
        <p:nvSpPr>
          <p:cNvPr id="18" name="文本框 17"/>
          <p:cNvSpPr txBox="1"/>
          <p:nvPr>
            <p:custDataLst>
              <p:tags r:id="rId4"/>
            </p:custDataLst>
          </p:nvPr>
        </p:nvSpPr>
        <p:spPr>
          <a:xfrm>
            <a:off x="6422571" y="4927018"/>
            <a:ext cx="4992914" cy="1753235"/>
          </a:xfrm>
          <a:prstGeom prst="rect">
            <a:avLst/>
          </a:prstGeom>
          <a:noFill/>
        </p:spPr>
        <p:txBody>
          <a:bodyPr wrap="square">
            <a:spAutoFit/>
          </a:bodyPr>
          <a:lstStyle/>
          <a:p>
            <a:pPr>
              <a:lnSpc>
                <a:spcPct val="150000"/>
              </a:lnSpc>
            </a:pPr>
            <a:r>
              <a:rPr lang="zh-CN" altLang="en-US" dirty="0">
                <a:solidFill>
                  <a:schemeClr val="bg1"/>
                </a:solidFill>
                <a:latin typeface="微软雅黑" panose="020B0503020204020204" charset="-122"/>
                <a:ea typeface="微软雅黑" panose="020B0503020204020204" charset="-122"/>
              </a:rPr>
              <a:t>红外小目标识别广泛应用于军事预警、智能监控、航空航天等领域，提高该技术的检测精度有助于更好地适应复杂环境和恶劣条件下的目标检测需求。</a:t>
            </a:r>
          </a:p>
        </p:txBody>
      </p:sp>
      <p:cxnSp>
        <p:nvCxnSpPr>
          <p:cNvPr id="25" name="直接连接符 24"/>
          <p:cNvCxnSpPr/>
          <p:nvPr>
            <p:custDataLst>
              <p:tags r:id="rId5"/>
            </p:custDataLst>
          </p:nvPr>
        </p:nvCxnSpPr>
        <p:spPr>
          <a:xfrm>
            <a:off x="6096000" y="4616602"/>
            <a:ext cx="0" cy="1692123"/>
          </a:xfrm>
          <a:prstGeom prst="line">
            <a:avLst/>
          </a:prstGeom>
          <a:ln w="28575">
            <a:solidFill>
              <a:schemeClr val="bg2"/>
            </a:solidFill>
            <a:prstDash val="sys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8">
            <a:duotone>
              <a:schemeClr val="accent1">
                <a:shade val="45000"/>
                <a:satMod val="135000"/>
              </a:schemeClr>
              <a:prstClr val="white"/>
            </a:duotone>
          </a:blip>
          <a:stretch>
            <a:fillRect/>
          </a:stretch>
        </p:blipFill>
        <p:spPr>
          <a:xfrm>
            <a:off x="11191109" y="83400"/>
            <a:ext cx="789216" cy="799466"/>
          </a:xfrm>
          <a:prstGeom prst="rect">
            <a:avLst/>
          </a:prstGeom>
        </p:spPr>
      </p:pic>
      <p:pic>
        <p:nvPicPr>
          <p:cNvPr id="28" name="图片 8" descr="38a7b19e6e6dd5db3396b5d5f8f7bf1"/>
          <p:cNvPicPr>
            <a:picLocks noChangeAspect="1"/>
          </p:cNvPicPr>
          <p:nvPr/>
        </p:nvPicPr>
        <p:blipFill>
          <a:blip r:embed="rId9"/>
          <a:stretch>
            <a:fillRect/>
          </a:stretch>
        </p:blipFill>
        <p:spPr>
          <a:xfrm>
            <a:off x="11110595" y="44450"/>
            <a:ext cx="995045" cy="9950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1">
            <a:off x="2832021" y="-2417415"/>
            <a:ext cx="6508906" cy="11710934"/>
          </a:xfrm>
          <a:prstGeom prst="round2SameRect">
            <a:avLst>
              <a:gd name="adj1" fmla="val 6228"/>
              <a:gd name="adj2" fmla="val 0"/>
            </a:avLst>
          </a:prstGeom>
          <a:solidFill>
            <a:schemeClr val="bg1"/>
          </a:solidFill>
          <a:ln w="571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795178" y="1288498"/>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46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98372" flipH="1">
            <a:off x="1635912" y="1194966"/>
            <a:ext cx="4327412" cy="646731"/>
          </a:xfrm>
          <a:custGeom>
            <a:avLst/>
            <a:gdLst>
              <a:gd name="connsiteX0" fmla="*/ 3716674 w 4327412"/>
              <a:gd name="connsiteY0" fmla="*/ 0 h 646731"/>
              <a:gd name="connsiteX1" fmla="*/ 4327412 w 4327412"/>
              <a:gd name="connsiteY1" fmla="*/ 646731 h 646731"/>
              <a:gd name="connsiteX2" fmla="*/ 0 w 4327412"/>
              <a:gd name="connsiteY2" fmla="*/ 646731 h 646731"/>
              <a:gd name="connsiteX3" fmla="*/ 0 w 4327412"/>
              <a:gd name="connsiteY3" fmla="*/ 0 h 646731"/>
            </a:gdLst>
            <a:ahLst/>
            <a:cxnLst/>
            <a:rect l="l" t="t" r="r" b="b"/>
            <a:pathLst>
              <a:path w="4327412" h="646731">
                <a:moveTo>
                  <a:pt x="3716674" y="0"/>
                </a:moveTo>
                <a:lnTo>
                  <a:pt x="4327412" y="646731"/>
                </a:lnTo>
                <a:lnTo>
                  <a:pt x="0" y="646731"/>
                </a:ln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8366648" flipH="1" flipV="1">
            <a:off x="1754776" y="4573050"/>
            <a:ext cx="4911476" cy="599117"/>
          </a:xfrm>
          <a:custGeom>
            <a:avLst/>
            <a:gdLst>
              <a:gd name="connsiteX0" fmla="*/ 0 w 4911476"/>
              <a:gd name="connsiteY0" fmla="*/ 599117 h 599117"/>
              <a:gd name="connsiteX1" fmla="*/ 4911476 w 4911476"/>
              <a:gd name="connsiteY1" fmla="*/ 599117 h 599117"/>
              <a:gd name="connsiteX2" fmla="*/ 4474419 w 4911476"/>
              <a:gd name="connsiteY2" fmla="*/ 0 h 599117"/>
              <a:gd name="connsiteX3" fmla="*/ 213615 w 4911476"/>
              <a:gd name="connsiteY3" fmla="*/ 0 h 599117"/>
            </a:gdLst>
            <a:ahLst/>
            <a:cxnLst/>
            <a:rect l="l" t="t" r="r" b="b"/>
            <a:pathLst>
              <a:path w="4911476" h="599117">
                <a:moveTo>
                  <a:pt x="0" y="599117"/>
                </a:moveTo>
                <a:lnTo>
                  <a:pt x="4911476" y="599117"/>
                </a:lnTo>
                <a:lnTo>
                  <a:pt x="4474419" y="0"/>
                </a:lnTo>
                <a:lnTo>
                  <a:pt x="213615" y="0"/>
                </a:lnTo>
                <a:close/>
              </a:path>
            </a:pathLst>
          </a:cu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8169237" flipH="1">
            <a:off x="2927893" y="-474256"/>
            <a:ext cx="213730" cy="3992060"/>
          </a:xfrm>
          <a:custGeom>
            <a:avLst/>
            <a:gdLst>
              <a:gd name="connsiteX0" fmla="*/ 213730 w 213730"/>
              <a:gd name="connsiteY0" fmla="*/ 3786770 h 3992060"/>
              <a:gd name="connsiteX1" fmla="*/ 0 w 213730"/>
              <a:gd name="connsiteY1" fmla="*/ 3992060 h 3992060"/>
              <a:gd name="connsiteX2" fmla="*/ 0 w 213730"/>
              <a:gd name="connsiteY2" fmla="*/ 0 h 3992060"/>
              <a:gd name="connsiteX3" fmla="*/ 213730 w 213730"/>
              <a:gd name="connsiteY3" fmla="*/ 0 h 3992060"/>
            </a:gdLst>
            <a:ahLst/>
            <a:cxnLst/>
            <a:rect l="l" t="t" r="r" b="b"/>
            <a:pathLst>
              <a:path w="213730" h="3992060">
                <a:moveTo>
                  <a:pt x="213730" y="3786770"/>
                </a:moveTo>
                <a:lnTo>
                  <a:pt x="0" y="3992060"/>
                </a:lnTo>
                <a:lnTo>
                  <a:pt x="0" y="0"/>
                </a:lnTo>
                <a:lnTo>
                  <a:pt x="21373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899260" y="1694754"/>
            <a:ext cx="3234054" cy="1359218"/>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0" name="标题 1"/>
          <p:cNvSpPr txBox="1"/>
          <p:nvPr/>
        </p:nvSpPr>
        <p:spPr>
          <a:xfrm>
            <a:off x="5827593" y="3032064"/>
            <a:ext cx="5735178" cy="2287151"/>
          </a:xfrm>
          <a:prstGeom prst="rect">
            <a:avLst/>
          </a:prstGeom>
          <a:noFill/>
          <a:ln>
            <a:noFill/>
          </a:ln>
        </p:spPr>
        <p:txBody>
          <a:bodyPr vert="horz" wrap="square" lIns="0" tIns="0" rIns="0" bIns="0" rtlCol="0" anchor="t"/>
          <a:lstStyle/>
          <a:p>
            <a:pPr algn="r">
              <a:lnSpc>
                <a:spcPct val="130000"/>
              </a:lnSpc>
            </a:pPr>
            <a:r>
              <a:rPr kumimoji="1" lang="en-US" altLang="zh-CN" sz="4400" b="1">
                <a:ln w="12700">
                  <a:noFill/>
                </a:ln>
                <a:solidFill>
                  <a:srgbClr val="262626">
                    <a:alpha val="100000"/>
                  </a:srgbClr>
                </a:solidFill>
                <a:latin typeface="微软雅黑" panose="020B0503020204020204" charset="-122"/>
                <a:ea typeface="微软雅黑" panose="020B0503020204020204" charset="-122"/>
                <a:cs typeface="Source Han Sans CN Regular" panose="020B0A00000000000000" charset="-122"/>
              </a:rPr>
              <a:t>红外小目标算法概述</a:t>
            </a:r>
            <a:endParaRPr kumimoji="1" lang="zh-CN" altLang="en-US" b="1">
              <a:latin typeface="微软雅黑" panose="020B0503020204020204" charset="-122"/>
              <a:ea typeface="微软雅黑" panose="020B0503020204020204" charset="-122"/>
            </a:endParaRPr>
          </a:p>
        </p:txBody>
      </p:sp>
      <p:sp>
        <p:nvSpPr>
          <p:cNvPr id="12" name="标题 1"/>
          <p:cNvSpPr txBox="1"/>
          <p:nvPr/>
        </p:nvSpPr>
        <p:spPr>
          <a:xfrm>
            <a:off x="9684049" y="591553"/>
            <a:ext cx="1896843" cy="2462419"/>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02</a:t>
            </a:r>
            <a:endParaRPr kumimoji="1" lang="zh-CN" altLang="en-US"/>
          </a:p>
        </p:txBody>
      </p:sp>
      <p:sp>
        <p:nvSpPr>
          <p:cNvPr id="13" name="标题 1"/>
          <p:cNvSpPr txBox="1"/>
          <p:nvPr/>
        </p:nvSpPr>
        <p:spPr>
          <a:xfrm flipH="1">
            <a:off x="7710984" y="6057658"/>
            <a:ext cx="3872857" cy="341345"/>
          </a:xfrm>
          <a:custGeom>
            <a:avLst/>
            <a:gdLst>
              <a:gd name="connsiteX0" fmla="*/ 170673 w 3872857"/>
              <a:gd name="connsiteY0" fmla="*/ 0 h 341345"/>
              <a:gd name="connsiteX1" fmla="*/ 130383 w 3872857"/>
              <a:gd name="connsiteY1" fmla="*/ 130383 h 341345"/>
              <a:gd name="connsiteX2" fmla="*/ 0 w 3872857"/>
              <a:gd name="connsiteY2" fmla="*/ 130382 h 341345"/>
              <a:gd name="connsiteX3" fmla="*/ 105483 w 3872857"/>
              <a:gd name="connsiteY3" fmla="*/ 210963 h 341345"/>
              <a:gd name="connsiteX4" fmla="*/ 65192 w 3872857"/>
              <a:gd name="connsiteY4" fmla="*/ 341345 h 341345"/>
              <a:gd name="connsiteX5" fmla="*/ 170673 w 3872857"/>
              <a:gd name="connsiteY5" fmla="*/ 260763 h 341345"/>
              <a:gd name="connsiteX6" fmla="*/ 276154 w 3872857"/>
              <a:gd name="connsiteY6" fmla="*/ 341345 h 341345"/>
              <a:gd name="connsiteX7" fmla="*/ 235863 w 3872857"/>
              <a:gd name="connsiteY7" fmla="*/ 210963 h 341345"/>
              <a:gd name="connsiteX8" fmla="*/ 341346 w 3872857"/>
              <a:gd name="connsiteY8" fmla="*/ 130382 h 341345"/>
              <a:gd name="connsiteX9" fmla="*/ 210963 w 3872857"/>
              <a:gd name="connsiteY9" fmla="*/ 130383 h 341345"/>
              <a:gd name="connsiteX10" fmla="*/ 608818 w 3872857"/>
              <a:gd name="connsiteY10" fmla="*/ 0 h 341345"/>
              <a:gd name="connsiteX11" fmla="*/ 568528 w 3872857"/>
              <a:gd name="connsiteY11" fmla="*/ 130383 h 341345"/>
              <a:gd name="connsiteX12" fmla="*/ 438145 w 3872857"/>
              <a:gd name="connsiteY12" fmla="*/ 130382 h 341345"/>
              <a:gd name="connsiteX13" fmla="*/ 543628 w 3872857"/>
              <a:gd name="connsiteY13" fmla="*/ 210963 h 341345"/>
              <a:gd name="connsiteX14" fmla="*/ 503337 w 3872857"/>
              <a:gd name="connsiteY14" fmla="*/ 341345 h 341345"/>
              <a:gd name="connsiteX15" fmla="*/ 608818 w 3872857"/>
              <a:gd name="connsiteY15" fmla="*/ 260763 h 341345"/>
              <a:gd name="connsiteX16" fmla="*/ 714299 w 3872857"/>
              <a:gd name="connsiteY16" fmla="*/ 341345 h 341345"/>
              <a:gd name="connsiteX17" fmla="*/ 674008 w 3872857"/>
              <a:gd name="connsiteY17" fmla="*/ 210963 h 341345"/>
              <a:gd name="connsiteX18" fmla="*/ 779491 w 3872857"/>
              <a:gd name="connsiteY18" fmla="*/ 130382 h 341345"/>
              <a:gd name="connsiteX19" fmla="*/ 649108 w 3872857"/>
              <a:gd name="connsiteY19" fmla="*/ 130383 h 341345"/>
              <a:gd name="connsiteX20" fmla="*/ 1046963 w 3872857"/>
              <a:gd name="connsiteY20" fmla="*/ 0 h 341345"/>
              <a:gd name="connsiteX21" fmla="*/ 1006673 w 3872857"/>
              <a:gd name="connsiteY21" fmla="*/ 130383 h 341345"/>
              <a:gd name="connsiteX22" fmla="*/ 876290 w 3872857"/>
              <a:gd name="connsiteY22" fmla="*/ 130382 h 341345"/>
              <a:gd name="connsiteX23" fmla="*/ 981773 w 3872857"/>
              <a:gd name="connsiteY23" fmla="*/ 210963 h 341345"/>
              <a:gd name="connsiteX24" fmla="*/ 941482 w 3872857"/>
              <a:gd name="connsiteY24" fmla="*/ 341345 h 341345"/>
              <a:gd name="connsiteX25" fmla="*/ 1046963 w 3872857"/>
              <a:gd name="connsiteY25" fmla="*/ 260763 h 341345"/>
              <a:gd name="connsiteX26" fmla="*/ 1152444 w 3872857"/>
              <a:gd name="connsiteY26" fmla="*/ 341345 h 341345"/>
              <a:gd name="connsiteX27" fmla="*/ 1112153 w 3872857"/>
              <a:gd name="connsiteY27" fmla="*/ 210963 h 341345"/>
              <a:gd name="connsiteX28" fmla="*/ 1217636 w 3872857"/>
              <a:gd name="connsiteY28" fmla="*/ 130382 h 341345"/>
              <a:gd name="connsiteX29" fmla="*/ 1087253 w 3872857"/>
              <a:gd name="connsiteY29" fmla="*/ 130383 h 341345"/>
              <a:gd name="connsiteX30" fmla="*/ 1485108 w 3872857"/>
              <a:gd name="connsiteY30" fmla="*/ 0 h 341345"/>
              <a:gd name="connsiteX31" fmla="*/ 1444818 w 3872857"/>
              <a:gd name="connsiteY31" fmla="*/ 130383 h 341345"/>
              <a:gd name="connsiteX32" fmla="*/ 1314435 w 3872857"/>
              <a:gd name="connsiteY32" fmla="*/ 130382 h 341345"/>
              <a:gd name="connsiteX33" fmla="*/ 1419918 w 3872857"/>
              <a:gd name="connsiteY33" fmla="*/ 210963 h 341345"/>
              <a:gd name="connsiteX34" fmla="*/ 1379627 w 3872857"/>
              <a:gd name="connsiteY34" fmla="*/ 341345 h 341345"/>
              <a:gd name="connsiteX35" fmla="*/ 1485108 w 3872857"/>
              <a:gd name="connsiteY35" fmla="*/ 260763 h 341345"/>
              <a:gd name="connsiteX36" fmla="*/ 1590589 w 3872857"/>
              <a:gd name="connsiteY36" fmla="*/ 341345 h 341345"/>
              <a:gd name="connsiteX37" fmla="*/ 1550298 w 3872857"/>
              <a:gd name="connsiteY37" fmla="*/ 210963 h 341345"/>
              <a:gd name="connsiteX38" fmla="*/ 1655781 w 3872857"/>
              <a:gd name="connsiteY38" fmla="*/ 130382 h 341345"/>
              <a:gd name="connsiteX39" fmla="*/ 1525398 w 3872857"/>
              <a:gd name="connsiteY39" fmla="*/ 130383 h 341345"/>
              <a:gd name="connsiteX40" fmla="*/ 1923253 w 3872857"/>
              <a:gd name="connsiteY40" fmla="*/ 0 h 341345"/>
              <a:gd name="connsiteX41" fmla="*/ 1882963 w 3872857"/>
              <a:gd name="connsiteY41" fmla="*/ 130383 h 341345"/>
              <a:gd name="connsiteX42" fmla="*/ 1752580 w 3872857"/>
              <a:gd name="connsiteY42" fmla="*/ 130382 h 341345"/>
              <a:gd name="connsiteX43" fmla="*/ 1858063 w 3872857"/>
              <a:gd name="connsiteY43" fmla="*/ 210963 h 341345"/>
              <a:gd name="connsiteX44" fmla="*/ 1817772 w 3872857"/>
              <a:gd name="connsiteY44" fmla="*/ 341345 h 341345"/>
              <a:gd name="connsiteX45" fmla="*/ 1923253 w 3872857"/>
              <a:gd name="connsiteY45" fmla="*/ 260763 h 341345"/>
              <a:gd name="connsiteX46" fmla="*/ 2028734 w 3872857"/>
              <a:gd name="connsiteY46" fmla="*/ 341345 h 341345"/>
              <a:gd name="connsiteX47" fmla="*/ 1988443 w 3872857"/>
              <a:gd name="connsiteY47" fmla="*/ 210963 h 341345"/>
              <a:gd name="connsiteX48" fmla="*/ 2093926 w 3872857"/>
              <a:gd name="connsiteY48" fmla="*/ 130382 h 341345"/>
              <a:gd name="connsiteX49" fmla="*/ 1963543 w 3872857"/>
              <a:gd name="connsiteY49" fmla="*/ 130383 h 341345"/>
              <a:gd name="connsiteX50" fmla="*/ 2361398 w 3872857"/>
              <a:gd name="connsiteY50" fmla="*/ 0 h 341345"/>
              <a:gd name="connsiteX51" fmla="*/ 2321108 w 3872857"/>
              <a:gd name="connsiteY51" fmla="*/ 130383 h 341345"/>
              <a:gd name="connsiteX52" fmla="*/ 2190725 w 3872857"/>
              <a:gd name="connsiteY52" fmla="*/ 130382 h 341345"/>
              <a:gd name="connsiteX53" fmla="*/ 2296208 w 3872857"/>
              <a:gd name="connsiteY53" fmla="*/ 210963 h 341345"/>
              <a:gd name="connsiteX54" fmla="*/ 2255917 w 3872857"/>
              <a:gd name="connsiteY54" fmla="*/ 341345 h 341345"/>
              <a:gd name="connsiteX55" fmla="*/ 2361398 w 3872857"/>
              <a:gd name="connsiteY55" fmla="*/ 260763 h 341345"/>
              <a:gd name="connsiteX56" fmla="*/ 2466879 w 3872857"/>
              <a:gd name="connsiteY56" fmla="*/ 341345 h 341345"/>
              <a:gd name="connsiteX57" fmla="*/ 2426588 w 3872857"/>
              <a:gd name="connsiteY57" fmla="*/ 210963 h 341345"/>
              <a:gd name="connsiteX58" fmla="*/ 2532071 w 3872857"/>
              <a:gd name="connsiteY58" fmla="*/ 130382 h 341345"/>
              <a:gd name="connsiteX59" fmla="*/ 2401688 w 3872857"/>
              <a:gd name="connsiteY59" fmla="*/ 130383 h 341345"/>
              <a:gd name="connsiteX60" fmla="*/ 2825895 w 3872857"/>
              <a:gd name="connsiteY60" fmla="*/ 0 h 341345"/>
              <a:gd name="connsiteX61" fmla="*/ 2785605 w 3872857"/>
              <a:gd name="connsiteY61" fmla="*/ 130383 h 341345"/>
              <a:gd name="connsiteX62" fmla="*/ 2655222 w 3872857"/>
              <a:gd name="connsiteY62" fmla="*/ 130382 h 341345"/>
              <a:gd name="connsiteX63" fmla="*/ 2760705 w 3872857"/>
              <a:gd name="connsiteY63" fmla="*/ 210963 h 341345"/>
              <a:gd name="connsiteX64" fmla="*/ 2720414 w 3872857"/>
              <a:gd name="connsiteY64" fmla="*/ 341345 h 341345"/>
              <a:gd name="connsiteX65" fmla="*/ 2825895 w 3872857"/>
              <a:gd name="connsiteY65" fmla="*/ 260763 h 341345"/>
              <a:gd name="connsiteX66" fmla="*/ 2931376 w 3872857"/>
              <a:gd name="connsiteY66" fmla="*/ 341345 h 341345"/>
              <a:gd name="connsiteX67" fmla="*/ 2891085 w 3872857"/>
              <a:gd name="connsiteY67" fmla="*/ 210963 h 341345"/>
              <a:gd name="connsiteX68" fmla="*/ 2996568 w 3872857"/>
              <a:gd name="connsiteY68" fmla="*/ 130382 h 341345"/>
              <a:gd name="connsiteX69" fmla="*/ 2866185 w 3872857"/>
              <a:gd name="connsiteY69" fmla="*/ 130383 h 341345"/>
              <a:gd name="connsiteX70" fmla="*/ 3264039 w 3872857"/>
              <a:gd name="connsiteY70" fmla="*/ 0 h 341345"/>
              <a:gd name="connsiteX71" fmla="*/ 3223749 w 3872857"/>
              <a:gd name="connsiteY71" fmla="*/ 130383 h 341345"/>
              <a:gd name="connsiteX72" fmla="*/ 3093366 w 3872857"/>
              <a:gd name="connsiteY72" fmla="*/ 130382 h 341345"/>
              <a:gd name="connsiteX73" fmla="*/ 3198849 w 3872857"/>
              <a:gd name="connsiteY73" fmla="*/ 210963 h 341345"/>
              <a:gd name="connsiteX74" fmla="*/ 3158558 w 3872857"/>
              <a:gd name="connsiteY74" fmla="*/ 341345 h 341345"/>
              <a:gd name="connsiteX75" fmla="*/ 3264039 w 3872857"/>
              <a:gd name="connsiteY75" fmla="*/ 260763 h 341345"/>
              <a:gd name="connsiteX76" fmla="*/ 3369520 w 3872857"/>
              <a:gd name="connsiteY76" fmla="*/ 341345 h 341345"/>
              <a:gd name="connsiteX77" fmla="*/ 3329229 w 3872857"/>
              <a:gd name="connsiteY77" fmla="*/ 210963 h 341345"/>
              <a:gd name="connsiteX78" fmla="*/ 3434712 w 3872857"/>
              <a:gd name="connsiteY78" fmla="*/ 130382 h 341345"/>
              <a:gd name="connsiteX79" fmla="*/ 3304329 w 3872857"/>
              <a:gd name="connsiteY79" fmla="*/ 130383 h 341345"/>
              <a:gd name="connsiteX80" fmla="*/ 3702184 w 3872857"/>
              <a:gd name="connsiteY80" fmla="*/ 0 h 341345"/>
              <a:gd name="connsiteX81" fmla="*/ 3661894 w 3872857"/>
              <a:gd name="connsiteY81" fmla="*/ 130383 h 341345"/>
              <a:gd name="connsiteX82" fmla="*/ 3531511 w 3872857"/>
              <a:gd name="connsiteY82" fmla="*/ 130382 h 341345"/>
              <a:gd name="connsiteX83" fmla="*/ 3636994 w 3872857"/>
              <a:gd name="connsiteY83" fmla="*/ 210963 h 341345"/>
              <a:gd name="connsiteX84" fmla="*/ 3596703 w 3872857"/>
              <a:gd name="connsiteY84" fmla="*/ 341345 h 341345"/>
              <a:gd name="connsiteX85" fmla="*/ 3702184 w 3872857"/>
              <a:gd name="connsiteY85" fmla="*/ 260763 h 341345"/>
              <a:gd name="connsiteX86" fmla="*/ 3807665 w 3872857"/>
              <a:gd name="connsiteY86" fmla="*/ 341345 h 341345"/>
              <a:gd name="connsiteX87" fmla="*/ 3767374 w 3872857"/>
              <a:gd name="connsiteY87" fmla="*/ 210963 h 341345"/>
              <a:gd name="connsiteX88" fmla="*/ 3872857 w 3872857"/>
              <a:gd name="connsiteY88" fmla="*/ 130382 h 341345"/>
              <a:gd name="connsiteX89" fmla="*/ 3742474 w 3872857"/>
              <a:gd name="connsiteY89" fmla="*/ 130383 h 341345"/>
            </a:gdLst>
            <a:ahLst/>
            <a:cxnLst/>
            <a:rect l="l" t="t" r="r" b="b"/>
            <a:pathLst>
              <a:path w="3872857" h="341345">
                <a:moveTo>
                  <a:pt x="170673" y="0"/>
                </a:moveTo>
                <a:lnTo>
                  <a:pt x="130383" y="130383"/>
                </a:lnTo>
                <a:lnTo>
                  <a:pt x="0" y="130382"/>
                </a:lnTo>
                <a:lnTo>
                  <a:pt x="105483" y="210963"/>
                </a:lnTo>
                <a:lnTo>
                  <a:pt x="65192" y="341345"/>
                </a:lnTo>
                <a:lnTo>
                  <a:pt x="170673" y="260763"/>
                </a:lnTo>
                <a:lnTo>
                  <a:pt x="276154" y="341345"/>
                </a:lnTo>
                <a:lnTo>
                  <a:pt x="235863" y="210963"/>
                </a:lnTo>
                <a:lnTo>
                  <a:pt x="341346" y="130382"/>
                </a:lnTo>
                <a:lnTo>
                  <a:pt x="210963" y="130383"/>
                </a:lnTo>
                <a:close/>
                <a:moveTo>
                  <a:pt x="608818" y="0"/>
                </a:moveTo>
                <a:lnTo>
                  <a:pt x="568528" y="130383"/>
                </a:lnTo>
                <a:lnTo>
                  <a:pt x="438145" y="130382"/>
                </a:lnTo>
                <a:lnTo>
                  <a:pt x="543628" y="210963"/>
                </a:lnTo>
                <a:lnTo>
                  <a:pt x="503337" y="341345"/>
                </a:lnTo>
                <a:lnTo>
                  <a:pt x="608818" y="260763"/>
                </a:lnTo>
                <a:lnTo>
                  <a:pt x="714299" y="341345"/>
                </a:lnTo>
                <a:lnTo>
                  <a:pt x="674008" y="210963"/>
                </a:lnTo>
                <a:lnTo>
                  <a:pt x="779491" y="130382"/>
                </a:lnTo>
                <a:lnTo>
                  <a:pt x="649108" y="130383"/>
                </a:lnTo>
                <a:close/>
                <a:moveTo>
                  <a:pt x="1046963" y="0"/>
                </a:moveTo>
                <a:lnTo>
                  <a:pt x="1006673" y="130383"/>
                </a:lnTo>
                <a:lnTo>
                  <a:pt x="876290" y="130382"/>
                </a:lnTo>
                <a:lnTo>
                  <a:pt x="981773" y="210963"/>
                </a:lnTo>
                <a:lnTo>
                  <a:pt x="941482" y="341345"/>
                </a:lnTo>
                <a:lnTo>
                  <a:pt x="1046963" y="260763"/>
                </a:lnTo>
                <a:lnTo>
                  <a:pt x="1152444" y="341345"/>
                </a:lnTo>
                <a:lnTo>
                  <a:pt x="1112153" y="210963"/>
                </a:lnTo>
                <a:lnTo>
                  <a:pt x="1217636" y="130382"/>
                </a:lnTo>
                <a:lnTo>
                  <a:pt x="1087253" y="130383"/>
                </a:lnTo>
                <a:close/>
                <a:moveTo>
                  <a:pt x="1485108" y="0"/>
                </a:moveTo>
                <a:lnTo>
                  <a:pt x="1444818" y="130383"/>
                </a:lnTo>
                <a:lnTo>
                  <a:pt x="1314435" y="130382"/>
                </a:lnTo>
                <a:lnTo>
                  <a:pt x="1419918" y="210963"/>
                </a:lnTo>
                <a:lnTo>
                  <a:pt x="1379627" y="341345"/>
                </a:lnTo>
                <a:lnTo>
                  <a:pt x="1485108" y="260763"/>
                </a:lnTo>
                <a:lnTo>
                  <a:pt x="1590589" y="341345"/>
                </a:lnTo>
                <a:lnTo>
                  <a:pt x="1550298" y="210963"/>
                </a:lnTo>
                <a:lnTo>
                  <a:pt x="1655781" y="130382"/>
                </a:lnTo>
                <a:lnTo>
                  <a:pt x="1525398" y="130383"/>
                </a:lnTo>
                <a:close/>
                <a:moveTo>
                  <a:pt x="1923253" y="0"/>
                </a:moveTo>
                <a:lnTo>
                  <a:pt x="1882963" y="130383"/>
                </a:lnTo>
                <a:lnTo>
                  <a:pt x="1752580" y="130382"/>
                </a:lnTo>
                <a:lnTo>
                  <a:pt x="1858063" y="210963"/>
                </a:lnTo>
                <a:lnTo>
                  <a:pt x="1817772" y="341345"/>
                </a:lnTo>
                <a:lnTo>
                  <a:pt x="1923253" y="260763"/>
                </a:lnTo>
                <a:lnTo>
                  <a:pt x="2028734" y="341345"/>
                </a:lnTo>
                <a:lnTo>
                  <a:pt x="1988443" y="210963"/>
                </a:lnTo>
                <a:lnTo>
                  <a:pt x="2093926" y="130382"/>
                </a:lnTo>
                <a:lnTo>
                  <a:pt x="1963543" y="130383"/>
                </a:lnTo>
                <a:close/>
                <a:moveTo>
                  <a:pt x="2361398" y="0"/>
                </a:moveTo>
                <a:lnTo>
                  <a:pt x="2321108" y="130383"/>
                </a:lnTo>
                <a:lnTo>
                  <a:pt x="2190725" y="130382"/>
                </a:lnTo>
                <a:lnTo>
                  <a:pt x="2296208" y="210963"/>
                </a:lnTo>
                <a:lnTo>
                  <a:pt x="2255917" y="341345"/>
                </a:lnTo>
                <a:lnTo>
                  <a:pt x="2361398" y="260763"/>
                </a:lnTo>
                <a:lnTo>
                  <a:pt x="2466879" y="341345"/>
                </a:lnTo>
                <a:lnTo>
                  <a:pt x="2426588" y="210963"/>
                </a:lnTo>
                <a:lnTo>
                  <a:pt x="2532071" y="130382"/>
                </a:lnTo>
                <a:lnTo>
                  <a:pt x="2401688" y="130383"/>
                </a:lnTo>
                <a:close/>
                <a:moveTo>
                  <a:pt x="2825895" y="0"/>
                </a:moveTo>
                <a:lnTo>
                  <a:pt x="2785605" y="130383"/>
                </a:lnTo>
                <a:lnTo>
                  <a:pt x="2655222" y="130382"/>
                </a:lnTo>
                <a:lnTo>
                  <a:pt x="2760705" y="210963"/>
                </a:lnTo>
                <a:lnTo>
                  <a:pt x="2720414" y="341345"/>
                </a:lnTo>
                <a:lnTo>
                  <a:pt x="2825895" y="260763"/>
                </a:lnTo>
                <a:lnTo>
                  <a:pt x="2931376" y="341345"/>
                </a:lnTo>
                <a:lnTo>
                  <a:pt x="2891085" y="210963"/>
                </a:lnTo>
                <a:lnTo>
                  <a:pt x="2996568" y="130382"/>
                </a:lnTo>
                <a:lnTo>
                  <a:pt x="2866185" y="130383"/>
                </a:lnTo>
                <a:close/>
                <a:moveTo>
                  <a:pt x="3264039" y="0"/>
                </a:moveTo>
                <a:lnTo>
                  <a:pt x="3223749" y="130383"/>
                </a:lnTo>
                <a:lnTo>
                  <a:pt x="3093366" y="130382"/>
                </a:lnTo>
                <a:lnTo>
                  <a:pt x="3198849" y="210963"/>
                </a:lnTo>
                <a:lnTo>
                  <a:pt x="3158558" y="341345"/>
                </a:lnTo>
                <a:lnTo>
                  <a:pt x="3264039" y="260763"/>
                </a:lnTo>
                <a:lnTo>
                  <a:pt x="3369520" y="341345"/>
                </a:lnTo>
                <a:lnTo>
                  <a:pt x="3329229" y="210963"/>
                </a:lnTo>
                <a:lnTo>
                  <a:pt x="3434712" y="130382"/>
                </a:lnTo>
                <a:lnTo>
                  <a:pt x="3304329" y="130383"/>
                </a:lnTo>
                <a:close/>
                <a:moveTo>
                  <a:pt x="3702184" y="0"/>
                </a:moveTo>
                <a:lnTo>
                  <a:pt x="3661894" y="130383"/>
                </a:lnTo>
                <a:lnTo>
                  <a:pt x="3531511" y="130382"/>
                </a:lnTo>
                <a:lnTo>
                  <a:pt x="3636994" y="210963"/>
                </a:lnTo>
                <a:lnTo>
                  <a:pt x="3596703" y="341345"/>
                </a:lnTo>
                <a:lnTo>
                  <a:pt x="3702184" y="260763"/>
                </a:lnTo>
                <a:lnTo>
                  <a:pt x="3807665" y="341345"/>
                </a:lnTo>
                <a:lnTo>
                  <a:pt x="3767374" y="210963"/>
                </a:lnTo>
                <a:lnTo>
                  <a:pt x="3872857" y="130382"/>
                </a:lnTo>
                <a:lnTo>
                  <a:pt x="3742474" y="130383"/>
                </a:lnTo>
                <a:close/>
              </a:path>
            </a:pathLst>
          </a:custGeom>
          <a:gradFill>
            <a:gsLst>
              <a:gs pos="0">
                <a:schemeClr val="accent1">
                  <a:lumMod val="60000"/>
                  <a:lumOff val="40000"/>
                </a:schemeClr>
              </a:gs>
              <a:gs pos="4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154983">
            <a:off x="10610070" y="535519"/>
            <a:ext cx="903658" cy="914359"/>
          </a:xfrm>
          <a:custGeom>
            <a:avLst/>
            <a:gdLst>
              <a:gd name="connsiteX0" fmla="*/ 579459 w 4032510"/>
              <a:gd name="connsiteY0" fmla="*/ 3167164 h 4080267"/>
              <a:gd name="connsiteX1" fmla="*/ 520912 w 4032510"/>
              <a:gd name="connsiteY1" fmla="*/ 3216790 h 4080267"/>
              <a:gd name="connsiteX2" fmla="*/ 538937 w 4032510"/>
              <a:gd name="connsiteY2" fmla="*/ 3238056 h 4080267"/>
              <a:gd name="connsiteX3" fmla="*/ 568549 w 4032510"/>
              <a:gd name="connsiteY3" fmla="*/ 3255027 h 4080267"/>
              <a:gd name="connsiteX4" fmla="*/ 598513 w 4032510"/>
              <a:gd name="connsiteY4" fmla="*/ 3245532 h 4080267"/>
              <a:gd name="connsiteX5" fmla="*/ 598152 w 4032510"/>
              <a:gd name="connsiteY5" fmla="*/ 3189218 h 4080267"/>
              <a:gd name="connsiteX6" fmla="*/ 1198841 w 4032510"/>
              <a:gd name="connsiteY6" fmla="*/ 3685964 h 4080267"/>
              <a:gd name="connsiteX7" fmla="*/ 1175937 w 4032510"/>
              <a:gd name="connsiteY7" fmla="*/ 3666920 h 4080267"/>
              <a:gd name="connsiteX8" fmla="*/ 1117887 w 4032510"/>
              <a:gd name="connsiteY8" fmla="*/ 3664084 h 4080267"/>
              <a:gd name="connsiteX9" fmla="*/ 1070784 w 4032510"/>
              <a:gd name="connsiteY9" fmla="*/ 3711721 h 4080267"/>
              <a:gd name="connsiteX10" fmla="*/ 1057455 w 4032510"/>
              <a:gd name="connsiteY10" fmla="*/ 3776661 h 4080267"/>
              <a:gd name="connsiteX11" fmla="*/ 1091264 w 4032510"/>
              <a:gd name="connsiteY11" fmla="*/ 3822640 h 4080267"/>
              <a:gd name="connsiteX12" fmla="*/ 1148257 w 4032510"/>
              <a:gd name="connsiteY12" fmla="*/ 3826180 h 4080267"/>
              <a:gd name="connsiteX13" fmla="*/ 1194545 w 4032510"/>
              <a:gd name="connsiteY13" fmla="*/ 3778791 h 4080267"/>
              <a:gd name="connsiteX14" fmla="*/ 1209533 w 4032510"/>
              <a:gd name="connsiteY14" fmla="*/ 3712201 h 4080267"/>
              <a:gd name="connsiteX15" fmla="*/ 1198841 w 4032510"/>
              <a:gd name="connsiteY15" fmla="*/ 3685964 h 4080267"/>
              <a:gd name="connsiteX16" fmla="*/ 989466 w 4032510"/>
              <a:gd name="connsiteY16" fmla="*/ 3496720 h 4080267"/>
              <a:gd name="connsiteX17" fmla="*/ 861794 w 4032510"/>
              <a:gd name="connsiteY17" fmla="*/ 3676000 h 4080267"/>
              <a:gd name="connsiteX18" fmla="*/ 942952 w 4032510"/>
              <a:gd name="connsiteY18" fmla="*/ 3733797 h 4080267"/>
              <a:gd name="connsiteX19" fmla="*/ 916001 w 4032510"/>
              <a:gd name="connsiteY19" fmla="*/ 3771643 h 4080267"/>
              <a:gd name="connsiteX20" fmla="*/ 788585 w 4032510"/>
              <a:gd name="connsiteY20" fmla="*/ 3680905 h 4080267"/>
              <a:gd name="connsiteX21" fmla="*/ 943209 w 4032510"/>
              <a:gd name="connsiteY21" fmla="*/ 3463779 h 4080267"/>
              <a:gd name="connsiteX22" fmla="*/ 575688 w 4032510"/>
              <a:gd name="connsiteY22" fmla="*/ 3095916 h 4080267"/>
              <a:gd name="connsiteX23" fmla="*/ 636107 w 4032510"/>
              <a:gd name="connsiteY23" fmla="*/ 3167197 h 4080267"/>
              <a:gd name="connsiteX24" fmla="*/ 642506 w 4032510"/>
              <a:gd name="connsiteY24" fmla="*/ 3286521 h 4080267"/>
              <a:gd name="connsiteX25" fmla="*/ 596639 w 4032510"/>
              <a:gd name="connsiteY25" fmla="*/ 3304532 h 4080267"/>
              <a:gd name="connsiteX26" fmla="*/ 547449 w 4032510"/>
              <a:gd name="connsiteY26" fmla="*/ 3288816 h 4080267"/>
              <a:gd name="connsiteX27" fmla="*/ 546924 w 4032510"/>
              <a:gd name="connsiteY27" fmla="*/ 3289261 h 4080267"/>
              <a:gd name="connsiteX28" fmla="*/ 542315 w 4032510"/>
              <a:gd name="connsiteY28" fmla="*/ 3346631 h 4080267"/>
              <a:gd name="connsiteX29" fmla="*/ 514552 w 4032510"/>
              <a:gd name="connsiteY29" fmla="*/ 3436034 h 4080267"/>
              <a:gd name="connsiteX30" fmla="*/ 472270 w 4032510"/>
              <a:gd name="connsiteY30" fmla="*/ 3386151 h 4080267"/>
              <a:gd name="connsiteX31" fmla="*/ 498134 w 4032510"/>
              <a:gd name="connsiteY31" fmla="*/ 3309412 h 4080267"/>
              <a:gd name="connsiteX32" fmla="*/ 505582 w 4032510"/>
              <a:gd name="connsiteY32" fmla="*/ 3275352 h 4080267"/>
              <a:gd name="connsiteX33" fmla="*/ 498959 w 4032510"/>
              <a:gd name="connsiteY33" fmla="*/ 3257956 h 4080267"/>
              <a:gd name="connsiteX34" fmla="*/ 487832 w 4032510"/>
              <a:gd name="connsiteY34" fmla="*/ 3244829 h 4080267"/>
              <a:gd name="connsiteX35" fmla="*/ 409070 w 4032510"/>
              <a:gd name="connsiteY35" fmla="*/ 3311590 h 4080267"/>
              <a:gd name="connsiteX36" fmla="*/ 372351 w 4032510"/>
              <a:gd name="connsiteY36" fmla="*/ 3268271 h 4080267"/>
              <a:gd name="connsiteX37" fmla="*/ 1241629 w 4032510"/>
              <a:gd name="connsiteY37" fmla="*/ 3656913 h 4080267"/>
              <a:gd name="connsiteX38" fmla="*/ 1263899 w 4032510"/>
              <a:gd name="connsiteY38" fmla="*/ 3701085 h 4080267"/>
              <a:gd name="connsiteX39" fmla="*/ 1248718 w 4032510"/>
              <a:gd name="connsiteY39" fmla="*/ 3803737 h 4080267"/>
              <a:gd name="connsiteX40" fmla="*/ 1169227 w 4032510"/>
              <a:gd name="connsiteY40" fmla="*/ 3875949 h 4080267"/>
              <a:gd name="connsiteX41" fmla="*/ 1067221 w 4032510"/>
              <a:gd name="connsiteY41" fmla="*/ 3865596 h 4080267"/>
              <a:gd name="connsiteX42" fmla="*/ 1002720 w 4032510"/>
              <a:gd name="connsiteY42" fmla="*/ 3788652 h 4080267"/>
              <a:gd name="connsiteX43" fmla="*/ 1016622 w 4032510"/>
              <a:gd name="connsiteY43" fmla="*/ 3686390 h 4080267"/>
              <a:gd name="connsiteX44" fmla="*/ 1096819 w 4032510"/>
              <a:gd name="connsiteY44" fmla="*/ 3613581 h 4080267"/>
              <a:gd name="connsiteX45" fmla="*/ 1200586 w 4032510"/>
              <a:gd name="connsiteY45" fmla="*/ 3624287 h 4080267"/>
              <a:gd name="connsiteX46" fmla="*/ 1241629 w 4032510"/>
              <a:gd name="connsiteY46" fmla="*/ 3656913 h 4080267"/>
              <a:gd name="connsiteX47" fmla="*/ 423042 w 4032510"/>
              <a:gd name="connsiteY47" fmla="*/ 2858602 h 4080267"/>
              <a:gd name="connsiteX48" fmla="*/ 453250 w 4032510"/>
              <a:gd name="connsiteY48" fmla="*/ 2906891 h 4080267"/>
              <a:gd name="connsiteX49" fmla="*/ 321515 w 4032510"/>
              <a:gd name="connsiteY49" fmla="*/ 2989304 h 4080267"/>
              <a:gd name="connsiteX50" fmla="*/ 292893 w 4032510"/>
              <a:gd name="connsiteY50" fmla="*/ 3069119 h 4080267"/>
              <a:gd name="connsiteX51" fmla="*/ 374688 w 4032510"/>
              <a:gd name="connsiteY51" fmla="*/ 3078843 h 4080267"/>
              <a:gd name="connsiteX52" fmla="*/ 508466 w 4032510"/>
              <a:gd name="connsiteY52" fmla="*/ 2995152 h 4080267"/>
              <a:gd name="connsiteX53" fmla="*/ 538584 w 4032510"/>
              <a:gd name="connsiteY53" fmla="*/ 3043295 h 4080267"/>
              <a:gd name="connsiteX54" fmla="*/ 409766 w 4032510"/>
              <a:gd name="connsiteY54" fmla="*/ 3123883 h 4080267"/>
              <a:gd name="connsiteX55" fmla="*/ 249891 w 4032510"/>
              <a:gd name="connsiteY55" fmla="*/ 3093179 h 4080267"/>
              <a:gd name="connsiteX56" fmla="*/ 291598 w 4032510"/>
              <a:gd name="connsiteY56" fmla="*/ 2940833 h 4080267"/>
              <a:gd name="connsiteX57" fmla="*/ 1540860 w 4032510"/>
              <a:gd name="connsiteY57" fmla="*/ 3779861 h 4080267"/>
              <a:gd name="connsiteX58" fmla="*/ 1523311 w 4032510"/>
              <a:gd name="connsiteY58" fmla="*/ 3830784 h 4080267"/>
              <a:gd name="connsiteX59" fmla="*/ 1457614 w 4032510"/>
              <a:gd name="connsiteY59" fmla="*/ 3789032 h 4080267"/>
              <a:gd name="connsiteX60" fmla="*/ 1390370 w 4032510"/>
              <a:gd name="connsiteY60" fmla="*/ 3792433 h 4080267"/>
              <a:gd name="connsiteX61" fmla="*/ 1346170 w 4032510"/>
              <a:gd name="connsiteY61" fmla="*/ 3847276 h 4080267"/>
              <a:gd name="connsiteX62" fmla="*/ 1345339 w 4032510"/>
              <a:gd name="connsiteY62" fmla="*/ 3915973 h 4080267"/>
              <a:gd name="connsiteX63" fmla="*/ 1393436 w 4032510"/>
              <a:gd name="connsiteY63" fmla="*/ 3957302 h 4080267"/>
              <a:gd name="connsiteX64" fmla="*/ 1430007 w 4032510"/>
              <a:gd name="connsiteY64" fmla="*/ 3962624 h 4080267"/>
              <a:gd name="connsiteX65" fmla="*/ 1447837 w 4032510"/>
              <a:gd name="connsiteY65" fmla="*/ 3910888 h 4080267"/>
              <a:gd name="connsiteX66" fmla="*/ 1396914 w 4032510"/>
              <a:gd name="connsiteY66" fmla="*/ 3893339 h 4080267"/>
              <a:gd name="connsiteX67" fmla="*/ 1411771 w 4032510"/>
              <a:gd name="connsiteY67" fmla="*/ 3850226 h 4080267"/>
              <a:gd name="connsiteX68" fmla="*/ 1516382 w 4032510"/>
              <a:gd name="connsiteY68" fmla="*/ 3886277 h 4080267"/>
              <a:gd name="connsiteX69" fmla="*/ 1473211 w 4032510"/>
              <a:gd name="connsiteY69" fmla="*/ 4011550 h 4080267"/>
              <a:gd name="connsiteX70" fmla="*/ 1375084 w 4032510"/>
              <a:gd name="connsiteY70" fmla="*/ 4001578 h 4080267"/>
              <a:gd name="connsiteX71" fmla="*/ 1291733 w 4032510"/>
              <a:gd name="connsiteY71" fmla="*/ 3934995 h 4080267"/>
              <a:gd name="connsiteX72" fmla="*/ 1288819 w 4032510"/>
              <a:gd name="connsiteY72" fmla="*/ 3830424 h 4080267"/>
              <a:gd name="connsiteX73" fmla="*/ 1360521 w 4032510"/>
              <a:gd name="connsiteY73" fmla="*/ 3746744 h 4080267"/>
              <a:gd name="connsiteX74" fmla="*/ 1474339 w 4032510"/>
              <a:gd name="connsiteY74" fmla="*/ 3744195 h 4080267"/>
              <a:gd name="connsiteX75" fmla="*/ 1540860 w 4032510"/>
              <a:gd name="connsiteY75" fmla="*/ 3779861 h 4080267"/>
              <a:gd name="connsiteX76" fmla="*/ 297682 w 4032510"/>
              <a:gd name="connsiteY76" fmla="*/ 2697485 h 4080267"/>
              <a:gd name="connsiteX77" fmla="*/ 271780 w 4032510"/>
              <a:gd name="connsiteY77" fmla="*/ 2683651 h 4080267"/>
              <a:gd name="connsiteX78" fmla="*/ 205153 w 4032510"/>
              <a:gd name="connsiteY78" fmla="*/ 2690642 h 4080267"/>
              <a:gd name="connsiteX79" fmla="*/ 153683 w 4032510"/>
              <a:gd name="connsiteY79" fmla="*/ 2732424 h 4080267"/>
              <a:gd name="connsiteX80" fmla="*/ 150690 w 4032510"/>
              <a:gd name="connsiteY80" fmla="*/ 2789417 h 4080267"/>
              <a:gd name="connsiteX81" fmla="*/ 192529 w 4032510"/>
              <a:gd name="connsiteY81" fmla="*/ 2828278 h 4080267"/>
              <a:gd name="connsiteX82" fmla="*/ 258368 w 4032510"/>
              <a:gd name="connsiteY82" fmla="*/ 2820963 h 4080267"/>
              <a:gd name="connsiteX83" fmla="*/ 312168 w 4032510"/>
              <a:gd name="connsiteY83" fmla="*/ 2778957 h 4080267"/>
              <a:gd name="connsiteX84" fmla="*/ 314882 w 4032510"/>
              <a:gd name="connsiteY84" fmla="*/ 2722639 h 4080267"/>
              <a:gd name="connsiteX85" fmla="*/ 297682 w 4032510"/>
              <a:gd name="connsiteY85" fmla="*/ 2697485 h 4080267"/>
              <a:gd name="connsiteX86" fmla="*/ 331045 w 4032510"/>
              <a:gd name="connsiteY86" fmla="*/ 2659059 h 4080267"/>
              <a:gd name="connsiteX87" fmla="*/ 360970 w 4032510"/>
              <a:gd name="connsiteY87" fmla="*/ 2705288 h 4080267"/>
              <a:gd name="connsiteX88" fmla="*/ 361264 w 4032510"/>
              <a:gd name="connsiteY88" fmla="*/ 2804817 h 4080267"/>
              <a:gd name="connsiteX89" fmla="*/ 284457 w 4032510"/>
              <a:gd name="connsiteY89" fmla="*/ 2874594 h 4080267"/>
              <a:gd name="connsiteX90" fmla="*/ 177205 w 4032510"/>
              <a:gd name="connsiteY90" fmla="*/ 2880065 h 4080267"/>
              <a:gd name="connsiteX91" fmla="*/ 104867 w 4032510"/>
              <a:gd name="connsiteY91" fmla="*/ 2807403 h 4080267"/>
              <a:gd name="connsiteX92" fmla="*/ 103747 w 4032510"/>
              <a:gd name="connsiteY92" fmla="*/ 2707007 h 4080267"/>
              <a:gd name="connsiteX93" fmla="*/ 179315 w 4032510"/>
              <a:gd name="connsiteY93" fmla="*/ 2636720 h 4080267"/>
              <a:gd name="connsiteX94" fmla="*/ 287493 w 4032510"/>
              <a:gd name="connsiteY94" fmla="*/ 2631236 h 4080267"/>
              <a:gd name="connsiteX95" fmla="*/ 331045 w 4032510"/>
              <a:gd name="connsiteY95" fmla="*/ 2659059 h 4080267"/>
              <a:gd name="connsiteX96" fmla="*/ 1733720 w 4032510"/>
              <a:gd name="connsiteY96" fmla="*/ 3865745 h 4080267"/>
              <a:gd name="connsiteX97" fmla="*/ 1705915 w 4032510"/>
              <a:gd name="connsiteY97" fmla="*/ 3855059 h 4080267"/>
              <a:gd name="connsiteX98" fmla="*/ 1650026 w 4032510"/>
              <a:gd name="connsiteY98" fmla="*/ 3871005 h 4080267"/>
              <a:gd name="connsiteX99" fmla="*/ 1620704 w 4032510"/>
              <a:gd name="connsiteY99" fmla="*/ 3931240 h 4080267"/>
              <a:gd name="connsiteX100" fmla="*/ 1628922 w 4032510"/>
              <a:gd name="connsiteY100" fmla="*/ 3997021 h 4080267"/>
              <a:gd name="connsiteX101" fmla="*/ 1675700 w 4032510"/>
              <a:gd name="connsiteY101" fmla="*/ 4029717 h 4080267"/>
              <a:gd name="connsiteX102" fmla="*/ 1730813 w 4032510"/>
              <a:gd name="connsiteY102" fmla="*/ 4014779 h 4080267"/>
              <a:gd name="connsiteX103" fmla="*/ 1759444 w 4032510"/>
              <a:gd name="connsiteY103" fmla="*/ 3955041 h 4080267"/>
              <a:gd name="connsiteX104" fmla="*/ 1752267 w 4032510"/>
              <a:gd name="connsiteY104" fmla="*/ 3887162 h 4080267"/>
              <a:gd name="connsiteX105" fmla="*/ 1733720 w 4032510"/>
              <a:gd name="connsiteY105" fmla="*/ 3865745 h 4080267"/>
              <a:gd name="connsiteX106" fmla="*/ 1764920 w 4032510"/>
              <a:gd name="connsiteY106" fmla="*/ 3824498 h 4080267"/>
              <a:gd name="connsiteX107" fmla="*/ 1800188 w 4032510"/>
              <a:gd name="connsiteY107" fmla="*/ 3859186 h 4080267"/>
              <a:gd name="connsiteX108" fmla="*/ 1818757 w 4032510"/>
              <a:gd name="connsiteY108" fmla="*/ 3961280 h 4080267"/>
              <a:gd name="connsiteX109" fmla="*/ 1766648 w 4032510"/>
              <a:gd name="connsiteY109" fmla="*/ 4055183 h 4080267"/>
              <a:gd name="connsiteX110" fmla="*/ 1666715 w 4032510"/>
              <a:gd name="connsiteY110" fmla="*/ 4078117 h 4080267"/>
              <a:gd name="connsiteX111" fmla="*/ 1580932 w 4032510"/>
              <a:gd name="connsiteY111" fmla="*/ 4025945 h 4080267"/>
              <a:gd name="connsiteX112" fmla="*/ 1561277 w 4032510"/>
              <a:gd name="connsiteY112" fmla="*/ 3924632 h 4080267"/>
              <a:gd name="connsiteX113" fmla="*/ 1613864 w 4032510"/>
              <a:gd name="connsiteY113" fmla="*/ 3829936 h 4080267"/>
              <a:gd name="connsiteX114" fmla="*/ 1715578 w 4032510"/>
              <a:gd name="connsiteY114" fmla="*/ 3806771 h 4080267"/>
              <a:gd name="connsiteX115" fmla="*/ 1764920 w 4032510"/>
              <a:gd name="connsiteY115" fmla="*/ 3824498 h 4080267"/>
              <a:gd name="connsiteX116" fmla="*/ 253945 w 4032510"/>
              <a:gd name="connsiteY116" fmla="*/ 2356870 h 4080267"/>
              <a:gd name="connsiteX117" fmla="*/ 268874 w 4032510"/>
              <a:gd name="connsiteY117" fmla="*/ 2420003 h 4080267"/>
              <a:gd name="connsiteX118" fmla="*/ 180032 w 4032510"/>
              <a:gd name="connsiteY118" fmla="*/ 2486988 h 4080267"/>
              <a:gd name="connsiteX119" fmla="*/ 161067 w 4032510"/>
              <a:gd name="connsiteY119" fmla="*/ 2498016 h 4080267"/>
              <a:gd name="connsiteX120" fmla="*/ 161225 w 4032510"/>
              <a:gd name="connsiteY120" fmla="*/ 2498685 h 4080267"/>
              <a:gd name="connsiteX121" fmla="*/ 182460 w 4032510"/>
              <a:gd name="connsiteY121" fmla="*/ 2499499 h 4080267"/>
              <a:gd name="connsiteX122" fmla="*/ 292675 w 4032510"/>
              <a:gd name="connsiteY122" fmla="*/ 2520650 h 4080267"/>
              <a:gd name="connsiteX123" fmla="*/ 306536 w 4032510"/>
              <a:gd name="connsiteY123" fmla="*/ 2579262 h 4080267"/>
              <a:gd name="connsiteX124" fmla="*/ 119703 w 4032510"/>
              <a:gd name="connsiteY124" fmla="*/ 2533968 h 4080267"/>
              <a:gd name="connsiteX125" fmla="*/ 27096 w 4032510"/>
              <a:gd name="connsiteY125" fmla="*/ 2555868 h 4080267"/>
              <a:gd name="connsiteX126" fmla="*/ 14027 w 4032510"/>
              <a:gd name="connsiteY126" fmla="*/ 2500605 h 4080267"/>
              <a:gd name="connsiteX127" fmla="*/ 105630 w 4032510"/>
              <a:gd name="connsiteY127" fmla="*/ 2478943 h 4080267"/>
              <a:gd name="connsiteX128" fmla="*/ 2422112 w 4032510"/>
              <a:gd name="connsiteY128" fmla="*/ 3378031 h 4080267"/>
              <a:gd name="connsiteX129" fmla="*/ 2415042 w 4032510"/>
              <a:gd name="connsiteY129" fmla="*/ 3380324 h 4080267"/>
              <a:gd name="connsiteX130" fmla="*/ 2413600 w 4032510"/>
              <a:gd name="connsiteY130" fmla="*/ 3381520 h 4080267"/>
              <a:gd name="connsiteX131" fmla="*/ 926003 w 4032510"/>
              <a:gd name="connsiteY131" fmla="*/ 1981127 h 4080267"/>
              <a:gd name="connsiteX132" fmla="*/ 900381 w 4032510"/>
              <a:gd name="connsiteY132" fmla="*/ 2010863 h 4080267"/>
              <a:gd name="connsiteX133" fmla="*/ 2187847 w 4032510"/>
              <a:gd name="connsiteY133" fmla="*/ 3120226 h 4080267"/>
              <a:gd name="connsiteX134" fmla="*/ 2202255 w 4032510"/>
              <a:gd name="connsiteY134" fmla="*/ 3103505 h 4080267"/>
              <a:gd name="connsiteX135" fmla="*/ 2200253 w 4032510"/>
              <a:gd name="connsiteY135" fmla="*/ 3079103 h 4080267"/>
              <a:gd name="connsiteX136" fmla="*/ 935834 w 4032510"/>
              <a:gd name="connsiteY136" fmla="*/ 1989599 h 4080267"/>
              <a:gd name="connsiteX137" fmla="*/ 926003 w 4032510"/>
              <a:gd name="connsiteY137" fmla="*/ 1981127 h 4080267"/>
              <a:gd name="connsiteX138" fmla="*/ 2177778 w 4032510"/>
              <a:gd name="connsiteY138" fmla="*/ 2960234 h 4080267"/>
              <a:gd name="connsiteX139" fmla="*/ 1897309 w 4032510"/>
              <a:gd name="connsiteY139" fmla="*/ 2718631 h 4080267"/>
              <a:gd name="connsiteX140" fmla="*/ 1889743 w 4032510"/>
              <a:gd name="connsiteY140" fmla="*/ 2712663 h 4080267"/>
              <a:gd name="connsiteX141" fmla="*/ 1859657 w 4032510"/>
              <a:gd name="connsiteY141" fmla="*/ 2718899 h 4080267"/>
              <a:gd name="connsiteX142" fmla="*/ 2182279 w 4032510"/>
              <a:gd name="connsiteY142" fmla="*/ 2996891 h 4080267"/>
              <a:gd name="connsiteX143" fmla="*/ 2177778 w 4032510"/>
              <a:gd name="connsiteY143" fmla="*/ 2960234 h 4080267"/>
              <a:gd name="connsiteX144" fmla="*/ 1462465 w 4032510"/>
              <a:gd name="connsiteY144" fmla="*/ 2343875 h 4080267"/>
              <a:gd name="connsiteX145" fmla="*/ 1452985 w 4032510"/>
              <a:gd name="connsiteY145" fmla="*/ 2336462 h 4080267"/>
              <a:gd name="connsiteX146" fmla="*/ 1423549 w 4032510"/>
              <a:gd name="connsiteY146" fmla="*/ 2342433 h 4080267"/>
              <a:gd name="connsiteX147" fmla="*/ 1771272 w 4032510"/>
              <a:gd name="connsiteY147" fmla="*/ 2642054 h 4080267"/>
              <a:gd name="connsiteX148" fmla="*/ 1770809 w 4032510"/>
              <a:gd name="connsiteY148" fmla="*/ 2609838 h 4080267"/>
              <a:gd name="connsiteX149" fmla="*/ 1763652 w 4032510"/>
              <a:gd name="connsiteY149" fmla="*/ 2603396 h 4080267"/>
              <a:gd name="connsiteX150" fmla="*/ 1462465 w 4032510"/>
              <a:gd name="connsiteY150" fmla="*/ 2343875 h 4080267"/>
              <a:gd name="connsiteX151" fmla="*/ 1060991 w 4032510"/>
              <a:gd name="connsiteY151" fmla="*/ 1997939 h 4080267"/>
              <a:gd name="connsiteX152" fmla="*/ 1052472 w 4032510"/>
              <a:gd name="connsiteY152" fmla="*/ 1991285 h 4080267"/>
              <a:gd name="connsiteX153" fmla="*/ 1022280 w 4032510"/>
              <a:gd name="connsiteY153" fmla="*/ 1997155 h 4080267"/>
              <a:gd name="connsiteX154" fmla="*/ 1342968 w 4032510"/>
              <a:gd name="connsiteY154" fmla="*/ 2273480 h 4080267"/>
              <a:gd name="connsiteX155" fmla="*/ 1345268 w 4032510"/>
              <a:gd name="connsiteY155" fmla="*/ 2243921 h 4080267"/>
              <a:gd name="connsiteX156" fmla="*/ 1335785 w 4032510"/>
              <a:gd name="connsiteY156" fmla="*/ 2234719 h 4080267"/>
              <a:gd name="connsiteX157" fmla="*/ 1060991 w 4032510"/>
              <a:gd name="connsiteY157" fmla="*/ 1997939 h 4080267"/>
              <a:gd name="connsiteX158" fmla="*/ 2839058 w 4032510"/>
              <a:gd name="connsiteY158" fmla="*/ 1994956 h 4080267"/>
              <a:gd name="connsiteX159" fmla="*/ 2842412 w 4032510"/>
              <a:gd name="connsiteY159" fmla="*/ 2024714 h 4080267"/>
              <a:gd name="connsiteX160" fmla="*/ 2833646 w 4032510"/>
              <a:gd name="connsiteY160" fmla="*/ 2035784 h 4080267"/>
              <a:gd name="connsiteX161" fmla="*/ 2506133 w 4032510"/>
              <a:gd name="connsiteY161" fmla="*/ 2415876 h 4080267"/>
              <a:gd name="connsiteX162" fmla="*/ 2180104 w 4032510"/>
              <a:gd name="connsiteY162" fmla="*/ 2794086 h 4080267"/>
              <a:gd name="connsiteX163" fmla="*/ 2165277 w 4032510"/>
              <a:gd name="connsiteY163" fmla="*/ 2807218 h 4080267"/>
              <a:gd name="connsiteX164" fmla="*/ 2138695 w 4032510"/>
              <a:gd name="connsiteY164" fmla="*/ 2804173 h 4080267"/>
              <a:gd name="connsiteX165" fmla="*/ 2133403 w 4032510"/>
              <a:gd name="connsiteY165" fmla="*/ 2777967 h 4080267"/>
              <a:gd name="connsiteX166" fmla="*/ 2142360 w 4032510"/>
              <a:gd name="connsiteY166" fmla="*/ 2764314 h 4080267"/>
              <a:gd name="connsiteX167" fmla="*/ 2797351 w 4032510"/>
              <a:gd name="connsiteY167" fmla="*/ 2004166 h 4080267"/>
              <a:gd name="connsiteX168" fmla="*/ 2810400 w 4032510"/>
              <a:gd name="connsiteY168" fmla="*/ 1992526 h 4080267"/>
              <a:gd name="connsiteX169" fmla="*/ 2839058 w 4032510"/>
              <a:gd name="connsiteY169" fmla="*/ 1994956 h 4080267"/>
              <a:gd name="connsiteX170" fmla="*/ 2415334 w 4032510"/>
              <a:gd name="connsiteY170" fmla="*/ 1629781 h 4080267"/>
              <a:gd name="connsiteX171" fmla="*/ 2422420 w 4032510"/>
              <a:gd name="connsiteY171" fmla="*/ 1658632 h 4080267"/>
              <a:gd name="connsiteX172" fmla="*/ 2412763 w 4032510"/>
              <a:gd name="connsiteY172" fmla="*/ 1673262 h 4080267"/>
              <a:gd name="connsiteX173" fmla="*/ 1758695 w 4032510"/>
              <a:gd name="connsiteY173" fmla="*/ 2432418 h 4080267"/>
              <a:gd name="connsiteX174" fmla="*/ 1752303 w 4032510"/>
              <a:gd name="connsiteY174" fmla="*/ 2439348 h 4080267"/>
              <a:gd name="connsiteX175" fmla="*/ 1716716 w 4032510"/>
              <a:gd name="connsiteY175" fmla="*/ 2441049 h 4080267"/>
              <a:gd name="connsiteX176" fmla="*/ 1718138 w 4032510"/>
              <a:gd name="connsiteY176" fmla="*/ 2405992 h 4080267"/>
              <a:gd name="connsiteX177" fmla="*/ 1911526 w 4032510"/>
              <a:gd name="connsiteY177" fmla="*/ 2181557 h 4080267"/>
              <a:gd name="connsiteX178" fmla="*/ 2049423 w 4032510"/>
              <a:gd name="connsiteY178" fmla="*/ 2021522 h 4080267"/>
              <a:gd name="connsiteX179" fmla="*/ 2376092 w 4032510"/>
              <a:gd name="connsiteY179" fmla="*/ 1642488 h 4080267"/>
              <a:gd name="connsiteX180" fmla="*/ 2385617 w 4032510"/>
              <a:gd name="connsiteY180" fmla="*/ 1632004 h 4080267"/>
              <a:gd name="connsiteX181" fmla="*/ 2415334 w 4032510"/>
              <a:gd name="connsiteY181" fmla="*/ 1629781 h 4080267"/>
              <a:gd name="connsiteX182" fmla="*/ 2764987 w 4032510"/>
              <a:gd name="connsiteY182" fmla="*/ 1930995 h 4080267"/>
              <a:gd name="connsiteX183" fmla="*/ 2766810 w 4032510"/>
              <a:gd name="connsiteY183" fmla="*/ 1961634 h 4080267"/>
              <a:gd name="connsiteX184" fmla="*/ 2758551 w 4032510"/>
              <a:gd name="connsiteY184" fmla="*/ 1971627 h 4080267"/>
              <a:gd name="connsiteX185" fmla="*/ 2431928 w 4032510"/>
              <a:gd name="connsiteY185" fmla="*/ 2350769 h 4080267"/>
              <a:gd name="connsiteX186" fmla="*/ 2106760 w 4032510"/>
              <a:gd name="connsiteY186" fmla="*/ 2728141 h 4080267"/>
              <a:gd name="connsiteX187" fmla="*/ 2096528 w 4032510"/>
              <a:gd name="connsiteY187" fmla="*/ 2739527 h 4080267"/>
              <a:gd name="connsiteX188" fmla="*/ 2066975 w 4032510"/>
              <a:gd name="connsiteY188" fmla="*/ 2742374 h 4080267"/>
              <a:gd name="connsiteX189" fmla="*/ 2059078 w 4032510"/>
              <a:gd name="connsiteY189" fmla="*/ 2712755 h 4080267"/>
              <a:gd name="connsiteX190" fmla="*/ 2068459 w 4032510"/>
              <a:gd name="connsiteY190" fmla="*/ 2699260 h 4080267"/>
              <a:gd name="connsiteX191" fmla="*/ 2721124 w 4032510"/>
              <a:gd name="connsiteY191" fmla="*/ 1942057 h 4080267"/>
              <a:gd name="connsiteX192" fmla="*/ 2733455 w 4032510"/>
              <a:gd name="connsiteY192" fmla="*/ 1929456 h 4080267"/>
              <a:gd name="connsiteX193" fmla="*/ 2764987 w 4032510"/>
              <a:gd name="connsiteY193" fmla="*/ 1930995 h 4080267"/>
              <a:gd name="connsiteX194" fmla="*/ 2322093 w 4032510"/>
              <a:gd name="connsiteY194" fmla="*/ 1549368 h 4080267"/>
              <a:gd name="connsiteX195" fmla="*/ 2328709 w 4032510"/>
              <a:gd name="connsiteY195" fmla="*/ 1575340 h 4080267"/>
              <a:gd name="connsiteX196" fmla="*/ 2319989 w 4032510"/>
              <a:gd name="connsiteY196" fmla="*/ 1589129 h 4080267"/>
              <a:gd name="connsiteX197" fmla="*/ 1663038 w 4032510"/>
              <a:gd name="connsiteY197" fmla="*/ 2351712 h 4080267"/>
              <a:gd name="connsiteX198" fmla="*/ 1656646 w 4032510"/>
              <a:gd name="connsiteY198" fmla="*/ 2358641 h 4080267"/>
              <a:gd name="connsiteX199" fmla="*/ 1623972 w 4032510"/>
              <a:gd name="connsiteY199" fmla="*/ 2360791 h 4080267"/>
              <a:gd name="connsiteX200" fmla="*/ 1620788 w 4032510"/>
              <a:gd name="connsiteY200" fmla="*/ 2327332 h 4080267"/>
              <a:gd name="connsiteX201" fmla="*/ 1628307 w 4032510"/>
              <a:gd name="connsiteY201" fmla="*/ 2318280 h 4080267"/>
              <a:gd name="connsiteX202" fmla="*/ 1955684 w 4032510"/>
              <a:gd name="connsiteY202" fmla="*/ 1938344 h 4080267"/>
              <a:gd name="connsiteX203" fmla="*/ 2281578 w 4032510"/>
              <a:gd name="connsiteY203" fmla="*/ 1560292 h 4080267"/>
              <a:gd name="connsiteX204" fmla="*/ 2296443 w 4032510"/>
              <a:gd name="connsiteY204" fmla="*/ 1547196 h 4080267"/>
              <a:gd name="connsiteX205" fmla="*/ 2322093 w 4032510"/>
              <a:gd name="connsiteY205" fmla="*/ 1549368 h 4080267"/>
              <a:gd name="connsiteX206" fmla="*/ 1917188 w 4032510"/>
              <a:gd name="connsiteY206" fmla="*/ 1200407 h 4080267"/>
              <a:gd name="connsiteX207" fmla="*/ 1918970 w 4032510"/>
              <a:gd name="connsiteY207" fmla="*/ 1231011 h 4080267"/>
              <a:gd name="connsiteX208" fmla="*/ 1909228 w 4032510"/>
              <a:gd name="connsiteY208" fmla="*/ 1242888 h 4080267"/>
              <a:gd name="connsiteX209" fmla="*/ 1584842 w 4032510"/>
              <a:gd name="connsiteY209" fmla="*/ 1619352 h 4080267"/>
              <a:gd name="connsiteX210" fmla="*/ 1259667 w 4032510"/>
              <a:gd name="connsiteY210" fmla="*/ 1996651 h 4080267"/>
              <a:gd name="connsiteX211" fmla="*/ 1247624 w 4032510"/>
              <a:gd name="connsiteY211" fmla="*/ 2009568 h 4080267"/>
              <a:gd name="connsiteX212" fmla="*/ 1216869 w 4032510"/>
              <a:gd name="connsiteY212" fmla="*/ 2010143 h 4080267"/>
              <a:gd name="connsiteX213" fmla="*/ 1212128 w 4032510"/>
              <a:gd name="connsiteY213" fmla="*/ 1979877 h 4080267"/>
              <a:gd name="connsiteX214" fmla="*/ 1219790 w 4032510"/>
              <a:gd name="connsiteY214" fmla="*/ 1969436 h 4080267"/>
              <a:gd name="connsiteX215" fmla="*/ 1873230 w 4032510"/>
              <a:gd name="connsiteY215" fmla="*/ 1211251 h 4080267"/>
              <a:gd name="connsiteX216" fmla="*/ 1885602 w 4032510"/>
              <a:gd name="connsiteY216" fmla="*/ 1198685 h 4080267"/>
              <a:gd name="connsiteX217" fmla="*/ 1917188 w 4032510"/>
              <a:gd name="connsiteY217" fmla="*/ 1200407 h 4080267"/>
              <a:gd name="connsiteX218" fmla="*/ 1992649 w 4032510"/>
              <a:gd name="connsiteY218" fmla="*/ 1265360 h 4080267"/>
              <a:gd name="connsiteX219" fmla="*/ 1997460 w 4032510"/>
              <a:gd name="connsiteY219" fmla="*/ 1290739 h 4080267"/>
              <a:gd name="connsiteX220" fmla="*/ 1989372 w 4032510"/>
              <a:gd name="connsiteY220" fmla="*/ 1303629 h 4080267"/>
              <a:gd name="connsiteX221" fmla="*/ 1331288 w 4032510"/>
              <a:gd name="connsiteY221" fmla="*/ 2067365 h 4080267"/>
              <a:gd name="connsiteX222" fmla="*/ 1321720 w 4032510"/>
              <a:gd name="connsiteY222" fmla="*/ 2076025 h 4080267"/>
              <a:gd name="connsiteX223" fmla="*/ 1291177 w 4032510"/>
              <a:gd name="connsiteY223" fmla="*/ 2073828 h 4080267"/>
              <a:gd name="connsiteX224" fmla="*/ 1289415 w 4032510"/>
              <a:gd name="connsiteY224" fmla="*/ 2043036 h 4080267"/>
              <a:gd name="connsiteX225" fmla="*/ 1297716 w 4032510"/>
              <a:gd name="connsiteY225" fmla="*/ 2033078 h 4080267"/>
              <a:gd name="connsiteX226" fmla="*/ 1624447 w 4032510"/>
              <a:gd name="connsiteY226" fmla="*/ 1653891 h 4080267"/>
              <a:gd name="connsiteX227" fmla="*/ 1952080 w 4032510"/>
              <a:gd name="connsiteY227" fmla="*/ 1273902 h 4080267"/>
              <a:gd name="connsiteX228" fmla="*/ 1968296 w 4032510"/>
              <a:gd name="connsiteY228" fmla="*/ 1260868 h 4080267"/>
              <a:gd name="connsiteX229" fmla="*/ 1992649 w 4032510"/>
              <a:gd name="connsiteY229" fmla="*/ 1265360 h 4080267"/>
              <a:gd name="connsiteX230" fmla="*/ 2270662 w 4032510"/>
              <a:gd name="connsiteY230" fmla="*/ 1475915 h 4080267"/>
              <a:gd name="connsiteX231" fmla="*/ 1535781 w 4032510"/>
              <a:gd name="connsiteY231" fmla="*/ 2328779 h 4080267"/>
              <a:gd name="connsiteX232" fmla="*/ 1763877 w 4032510"/>
              <a:gd name="connsiteY232" fmla="*/ 2525321 h 4080267"/>
              <a:gd name="connsiteX233" fmla="*/ 2498758 w 4032510"/>
              <a:gd name="connsiteY233" fmla="*/ 1672457 h 4080267"/>
              <a:gd name="connsiteX234" fmla="*/ 2270662 w 4032510"/>
              <a:gd name="connsiteY234" fmla="*/ 1475915 h 4080267"/>
              <a:gd name="connsiteX235" fmla="*/ 2714680 w 4032510"/>
              <a:gd name="connsiteY235" fmla="*/ 1858441 h 4080267"/>
              <a:gd name="connsiteX236" fmla="*/ 1979628 w 4032510"/>
              <a:gd name="connsiteY236" fmla="*/ 2711501 h 4080267"/>
              <a:gd name="connsiteX237" fmla="*/ 2170252 w 4032510"/>
              <a:gd name="connsiteY237" fmla="*/ 2875755 h 4080267"/>
              <a:gd name="connsiteX238" fmla="*/ 2905303 w 4032510"/>
              <a:gd name="connsiteY238" fmla="*/ 2022694 h 4080267"/>
              <a:gd name="connsiteX239" fmla="*/ 2714680 w 4032510"/>
              <a:gd name="connsiteY239" fmla="*/ 1858441 h 4080267"/>
              <a:gd name="connsiteX240" fmla="*/ 1889388 w 4032510"/>
              <a:gd name="connsiteY240" fmla="*/ 1146217 h 4080267"/>
              <a:gd name="connsiteX241" fmla="*/ 1866686 w 4032510"/>
              <a:gd name="connsiteY241" fmla="*/ 1147958 h 4080267"/>
              <a:gd name="connsiteX242" fmla="*/ 1150080 w 4032510"/>
              <a:gd name="connsiteY242" fmla="*/ 1979530 h 4080267"/>
              <a:gd name="connsiteX243" fmla="*/ 1141892 w 4032510"/>
              <a:gd name="connsiteY243" fmla="*/ 1989929 h 4080267"/>
              <a:gd name="connsiteX244" fmla="*/ 1335779 w 4032510"/>
              <a:gd name="connsiteY244" fmla="*/ 2156995 h 4080267"/>
              <a:gd name="connsiteX245" fmla="*/ 2071476 w 4032510"/>
              <a:gd name="connsiteY245" fmla="*/ 1303185 h 4080267"/>
              <a:gd name="connsiteX246" fmla="*/ 2061121 w 4032510"/>
              <a:gd name="connsiteY246" fmla="*/ 1294262 h 4080267"/>
              <a:gd name="connsiteX247" fmla="*/ 1889388 w 4032510"/>
              <a:gd name="connsiteY247" fmla="*/ 1146217 h 4080267"/>
              <a:gd name="connsiteX248" fmla="*/ 2641132 w 4032510"/>
              <a:gd name="connsiteY248" fmla="*/ 1663749 h 4080267"/>
              <a:gd name="connsiteX249" fmla="*/ 2629743 w 4032510"/>
              <a:gd name="connsiteY249" fmla="*/ 1676886 h 4080267"/>
              <a:gd name="connsiteX250" fmla="*/ 2560768 w 4032510"/>
              <a:gd name="connsiteY250" fmla="*/ 1706580 h 4080267"/>
              <a:gd name="connsiteX251" fmla="*/ 2536026 w 4032510"/>
              <a:gd name="connsiteY251" fmla="*/ 1716391 h 4080267"/>
              <a:gd name="connsiteX252" fmla="*/ 1815850 w 4032510"/>
              <a:gd name="connsiteY252" fmla="*/ 2552512 h 4080267"/>
              <a:gd name="connsiteX253" fmla="*/ 1807941 w 4032510"/>
              <a:gd name="connsiteY253" fmla="*/ 2562671 h 4080267"/>
              <a:gd name="connsiteX254" fmla="*/ 1808393 w 4032510"/>
              <a:gd name="connsiteY254" fmla="*/ 2674588 h 4080267"/>
              <a:gd name="connsiteX255" fmla="*/ 1820642 w 4032510"/>
              <a:gd name="connsiteY255" fmla="*/ 2685143 h 4080267"/>
              <a:gd name="connsiteX256" fmla="*/ 1935287 w 4032510"/>
              <a:gd name="connsiteY256" fmla="*/ 2672194 h 4080267"/>
              <a:gd name="connsiteX257" fmla="*/ 1946636 w 4032510"/>
              <a:gd name="connsiteY257" fmla="*/ 2659022 h 4080267"/>
              <a:gd name="connsiteX258" fmla="*/ 2504400 w 4032510"/>
              <a:gd name="connsiteY258" fmla="*/ 2011629 h 4080267"/>
              <a:gd name="connsiteX259" fmla="*/ 2667513 w 4032510"/>
              <a:gd name="connsiteY259" fmla="*/ 1821922 h 4080267"/>
              <a:gd name="connsiteX260" fmla="*/ 2671538 w 4032510"/>
              <a:gd name="connsiteY260" fmla="*/ 1809104 h 4080267"/>
              <a:gd name="connsiteX261" fmla="*/ 2681487 w 4032510"/>
              <a:gd name="connsiteY261" fmla="*/ 1738239 h 4080267"/>
              <a:gd name="connsiteX262" fmla="*/ 2699193 w 4032510"/>
              <a:gd name="connsiteY262" fmla="*/ 1713778 h 4080267"/>
              <a:gd name="connsiteX263" fmla="*/ 2641132 w 4032510"/>
              <a:gd name="connsiteY263" fmla="*/ 1663749 h 4080267"/>
              <a:gd name="connsiteX264" fmla="*/ 2736923 w 4032510"/>
              <a:gd name="connsiteY264" fmla="*/ 1746013 h 4080267"/>
              <a:gd name="connsiteX265" fmla="*/ 2738870 w 4032510"/>
              <a:gd name="connsiteY265" fmla="*/ 1809262 h 4080267"/>
              <a:gd name="connsiteX266" fmla="*/ 2954349 w 4032510"/>
              <a:gd name="connsiteY266" fmla="*/ 1994863 h 4080267"/>
              <a:gd name="connsiteX267" fmla="*/ 3016472 w 4032510"/>
              <a:gd name="connsiteY267" fmla="*/ 1986891 h 4080267"/>
              <a:gd name="connsiteX268" fmla="*/ 2736923 w 4032510"/>
              <a:gd name="connsiteY268" fmla="*/ 1746013 h 4080267"/>
              <a:gd name="connsiteX269" fmla="*/ 1896179 w 4032510"/>
              <a:gd name="connsiteY269" fmla="*/ 1021575 h 4080267"/>
              <a:gd name="connsiteX270" fmla="*/ 1897551 w 4032510"/>
              <a:gd name="connsiteY270" fmla="*/ 1084190 h 4080267"/>
              <a:gd name="connsiteX271" fmla="*/ 2111141 w 4032510"/>
              <a:gd name="connsiteY271" fmla="*/ 1268233 h 4080267"/>
              <a:gd name="connsiteX272" fmla="*/ 2173795 w 4032510"/>
              <a:gd name="connsiteY272" fmla="*/ 1260786 h 4080267"/>
              <a:gd name="connsiteX273" fmla="*/ 1896179 w 4032510"/>
              <a:gd name="connsiteY273" fmla="*/ 1021575 h 4080267"/>
              <a:gd name="connsiteX274" fmla="*/ 2293082 w 4032510"/>
              <a:gd name="connsiteY274" fmla="*/ 1363366 h 4080267"/>
              <a:gd name="connsiteX275" fmla="*/ 2293102 w 4032510"/>
              <a:gd name="connsiteY275" fmla="*/ 1425022 h 4080267"/>
              <a:gd name="connsiteX276" fmla="*/ 2545091 w 4032510"/>
              <a:gd name="connsiteY276" fmla="*/ 1642152 h 4080267"/>
              <a:gd name="connsiteX277" fmla="*/ 2605429 w 4032510"/>
              <a:gd name="connsiteY277" fmla="*/ 1632504 h 4080267"/>
              <a:gd name="connsiteX278" fmla="*/ 2293082 w 4032510"/>
              <a:gd name="connsiteY278" fmla="*/ 1363366 h 4080267"/>
              <a:gd name="connsiteX279" fmla="*/ 2210321 w 4032510"/>
              <a:gd name="connsiteY279" fmla="*/ 1292054 h 4080267"/>
              <a:gd name="connsiteX280" fmla="*/ 2196954 w 4032510"/>
              <a:gd name="connsiteY280" fmla="*/ 1307404 h 4080267"/>
              <a:gd name="connsiteX281" fmla="*/ 2130670 w 4032510"/>
              <a:gd name="connsiteY281" fmla="*/ 1335361 h 4080267"/>
              <a:gd name="connsiteX282" fmla="*/ 2113437 w 4032510"/>
              <a:gd name="connsiteY282" fmla="*/ 1342159 h 4080267"/>
              <a:gd name="connsiteX283" fmla="*/ 2040322 w 4032510"/>
              <a:gd name="connsiteY283" fmla="*/ 1427176 h 4080267"/>
              <a:gd name="connsiteX284" fmla="*/ 1388377 w 4032510"/>
              <a:gd name="connsiteY284" fmla="*/ 2183625 h 4080267"/>
              <a:gd name="connsiteX285" fmla="*/ 1388567 w 4032510"/>
              <a:gd name="connsiteY285" fmla="*/ 2203855 h 4080267"/>
              <a:gd name="connsiteX286" fmla="*/ 1398849 w 4032510"/>
              <a:gd name="connsiteY286" fmla="*/ 2281225 h 4080267"/>
              <a:gd name="connsiteX287" fmla="*/ 1382153 w 4032510"/>
              <a:gd name="connsiteY287" fmla="*/ 2307038 h 4080267"/>
              <a:gd name="connsiteX288" fmla="*/ 1383809 w 4032510"/>
              <a:gd name="connsiteY288" fmla="*/ 2311146 h 4080267"/>
              <a:gd name="connsiteX289" fmla="*/ 1492732 w 4032510"/>
              <a:gd name="connsiteY289" fmla="*/ 2291067 h 4080267"/>
              <a:gd name="connsiteX290" fmla="*/ 1504558 w 4032510"/>
              <a:gd name="connsiteY290" fmla="*/ 2277343 h 4080267"/>
              <a:gd name="connsiteX291" fmla="*/ 2164136 w 4032510"/>
              <a:gd name="connsiteY291" fmla="*/ 1511872 h 4080267"/>
              <a:gd name="connsiteX292" fmla="*/ 2225537 w 4032510"/>
              <a:gd name="connsiteY292" fmla="*/ 1440125 h 4080267"/>
              <a:gd name="connsiteX293" fmla="*/ 2228658 w 4032510"/>
              <a:gd name="connsiteY293" fmla="*/ 1427215 h 4080267"/>
              <a:gd name="connsiteX294" fmla="*/ 2230929 w 4032510"/>
              <a:gd name="connsiteY294" fmla="*/ 1371862 h 4080267"/>
              <a:gd name="connsiteX295" fmla="*/ 2256133 w 4032510"/>
              <a:gd name="connsiteY295" fmla="*/ 1331529 h 4080267"/>
              <a:gd name="connsiteX296" fmla="*/ 2210321 w 4032510"/>
              <a:gd name="connsiteY296" fmla="*/ 1292054 h 4080267"/>
              <a:gd name="connsiteX297" fmla="*/ 1310214 w 4032510"/>
              <a:gd name="connsiteY297" fmla="*/ 336351 h 4080267"/>
              <a:gd name="connsiteX298" fmla="*/ 1390925 w 4032510"/>
              <a:gd name="connsiteY298" fmla="*/ 465092 h 4080267"/>
              <a:gd name="connsiteX299" fmla="*/ 1360375 w 4032510"/>
              <a:gd name="connsiteY299" fmla="*/ 624995 h 4080267"/>
              <a:gd name="connsiteX300" fmla="*/ 1207988 w 4032510"/>
              <a:gd name="connsiteY300" fmla="*/ 583435 h 4080267"/>
              <a:gd name="connsiteX301" fmla="*/ 1125632 w 4032510"/>
              <a:gd name="connsiteY301" fmla="*/ 452070 h 4080267"/>
              <a:gd name="connsiteX302" fmla="*/ 1173892 w 4032510"/>
              <a:gd name="connsiteY302" fmla="*/ 421814 h 4080267"/>
              <a:gd name="connsiteX303" fmla="*/ 1256431 w 4032510"/>
              <a:gd name="connsiteY303" fmla="*/ 553471 h 4080267"/>
              <a:gd name="connsiteX304" fmla="*/ 1336274 w 4032510"/>
              <a:gd name="connsiteY304" fmla="*/ 582018 h 4080267"/>
              <a:gd name="connsiteX305" fmla="*/ 1345920 w 4032510"/>
              <a:gd name="connsiteY305" fmla="*/ 500212 h 4080267"/>
              <a:gd name="connsiteX306" fmla="*/ 1262101 w 4032510"/>
              <a:gd name="connsiteY306" fmla="*/ 366515 h 4080267"/>
              <a:gd name="connsiteX307" fmla="*/ 1990246 w 4032510"/>
              <a:gd name="connsiteY307" fmla="*/ 887474 h 4080267"/>
              <a:gd name="connsiteX308" fmla="*/ 1972170 w 4032510"/>
              <a:gd name="connsiteY308" fmla="*/ 888734 h 4080267"/>
              <a:gd name="connsiteX309" fmla="*/ 1929174 w 4032510"/>
              <a:gd name="connsiteY309" fmla="*/ 938958 h 4080267"/>
              <a:gd name="connsiteX310" fmla="*/ 1915581 w 4032510"/>
              <a:gd name="connsiteY310" fmla="*/ 954733 h 4080267"/>
              <a:gd name="connsiteX311" fmla="*/ 3074112 w 4032510"/>
              <a:gd name="connsiteY311" fmla="*/ 1952997 h 4080267"/>
              <a:gd name="connsiteX312" fmla="*/ 3139085 w 4032510"/>
              <a:gd name="connsiteY312" fmla="*/ 1877593 h 4080267"/>
              <a:gd name="connsiteX313" fmla="*/ 3122242 w 4032510"/>
              <a:gd name="connsiteY313" fmla="*/ 1863081 h 4080267"/>
              <a:gd name="connsiteX314" fmla="*/ 2161058 w 4032510"/>
              <a:gd name="connsiteY314" fmla="*/ 1034794 h 4080267"/>
              <a:gd name="connsiteX315" fmla="*/ 1990246 w 4032510"/>
              <a:gd name="connsiteY315" fmla="*/ 887474 h 4080267"/>
              <a:gd name="connsiteX316" fmla="*/ 3801332 w 4032510"/>
              <a:gd name="connsiteY316" fmla="*/ 2406586 h 4080267"/>
              <a:gd name="connsiteX317" fmla="*/ 3747748 w 4032510"/>
              <a:gd name="connsiteY317" fmla="*/ 2548406 h 4080267"/>
              <a:gd name="connsiteX318" fmla="*/ 3704284 w 4032510"/>
              <a:gd name="connsiteY318" fmla="*/ 2531984 h 4080267"/>
              <a:gd name="connsiteX319" fmla="*/ 3737797 w 4032510"/>
              <a:gd name="connsiteY319" fmla="*/ 2443286 h 4080267"/>
              <a:gd name="connsiteX320" fmla="*/ 3679041 w 4032510"/>
              <a:gd name="connsiteY320" fmla="*/ 2421086 h 4080267"/>
              <a:gd name="connsiteX321" fmla="*/ 3647901 w 4032510"/>
              <a:gd name="connsiteY321" fmla="*/ 2503505 h 4080267"/>
              <a:gd name="connsiteX322" fmla="*/ 3604598 w 4032510"/>
              <a:gd name="connsiteY322" fmla="*/ 2487144 h 4080267"/>
              <a:gd name="connsiteX323" fmla="*/ 3635739 w 4032510"/>
              <a:gd name="connsiteY323" fmla="*/ 2404726 h 4080267"/>
              <a:gd name="connsiteX324" fmla="*/ 3575372 w 4032510"/>
              <a:gd name="connsiteY324" fmla="*/ 2381917 h 4080267"/>
              <a:gd name="connsiteX325" fmla="*/ 3539670 w 4032510"/>
              <a:gd name="connsiteY325" fmla="*/ 2476410 h 4080267"/>
              <a:gd name="connsiteX326" fmla="*/ 3496207 w 4032510"/>
              <a:gd name="connsiteY326" fmla="*/ 2459988 h 4080267"/>
              <a:gd name="connsiteX327" fmla="*/ 3551981 w 4032510"/>
              <a:gd name="connsiteY327" fmla="*/ 2312374 h 4080267"/>
              <a:gd name="connsiteX328" fmla="*/ 2715192 w 4032510"/>
              <a:gd name="connsiteY328" fmla="*/ 1203318 h 4080267"/>
              <a:gd name="connsiteX329" fmla="*/ 2700031 w 4032510"/>
              <a:gd name="connsiteY329" fmla="*/ 1191010 h 4080267"/>
              <a:gd name="connsiteX330" fmla="*/ 2261513 w 4032510"/>
              <a:gd name="connsiteY330" fmla="*/ 1007351 h 4080267"/>
              <a:gd name="connsiteX331" fmla="*/ 2189987 w 4032510"/>
              <a:gd name="connsiteY331" fmla="*/ 977673 h 4080267"/>
              <a:gd name="connsiteX332" fmla="*/ 2189195 w 4032510"/>
              <a:gd name="connsiteY332" fmla="*/ 979327 h 4080267"/>
              <a:gd name="connsiteX333" fmla="*/ 3005440 w 4032510"/>
              <a:gd name="connsiteY333" fmla="*/ 1682656 h 4080267"/>
              <a:gd name="connsiteX334" fmla="*/ 3002713 w 4032510"/>
              <a:gd name="connsiteY334" fmla="*/ 1674740 h 4080267"/>
              <a:gd name="connsiteX335" fmla="*/ 2715192 w 4032510"/>
              <a:gd name="connsiteY335" fmla="*/ 1203318 h 4080267"/>
              <a:gd name="connsiteX336" fmla="*/ 2751116 w 4032510"/>
              <a:gd name="connsiteY336" fmla="*/ 1134494 h 4080267"/>
              <a:gd name="connsiteX337" fmla="*/ 2021176 w 4032510"/>
              <a:gd name="connsiteY337" fmla="*/ 829741 h 4080267"/>
              <a:gd name="connsiteX338" fmla="*/ 2012957 w 4032510"/>
              <a:gd name="connsiteY338" fmla="*/ 828362 h 4080267"/>
              <a:gd name="connsiteX339" fmla="*/ 2074303 w 4032510"/>
              <a:gd name="connsiteY339" fmla="*/ 881016 h 4080267"/>
              <a:gd name="connsiteX340" fmla="*/ 2092548 w 4032510"/>
              <a:gd name="connsiteY340" fmla="*/ 892271 h 4080267"/>
              <a:gd name="connsiteX341" fmla="*/ 2723859 w 4032510"/>
              <a:gd name="connsiteY341" fmla="*/ 1156430 h 4080267"/>
              <a:gd name="connsiteX342" fmla="*/ 2746902 w 4032510"/>
              <a:gd name="connsiteY342" fmla="*/ 1175805 h 4080267"/>
              <a:gd name="connsiteX343" fmla="*/ 3105535 w 4032510"/>
              <a:gd name="connsiteY343" fmla="*/ 1764162 h 4080267"/>
              <a:gd name="connsiteX344" fmla="*/ 3115133 w 4032510"/>
              <a:gd name="connsiteY344" fmla="*/ 1777793 h 4080267"/>
              <a:gd name="connsiteX345" fmla="*/ 3179828 w 4032510"/>
              <a:gd name="connsiteY345" fmla="*/ 1833812 h 4080267"/>
              <a:gd name="connsiteX346" fmla="*/ 3181534 w 4032510"/>
              <a:gd name="connsiteY346" fmla="*/ 1832810 h 4080267"/>
              <a:gd name="connsiteX347" fmla="*/ 3177763 w 4032510"/>
              <a:gd name="connsiteY347" fmla="*/ 1825780 h 4080267"/>
              <a:gd name="connsiteX348" fmla="*/ 3092104 w 4032510"/>
              <a:gd name="connsiteY348" fmla="*/ 1684009 h 4080267"/>
              <a:gd name="connsiteX349" fmla="*/ 2764818 w 4032510"/>
              <a:gd name="connsiteY349" fmla="*/ 1146783 h 4080267"/>
              <a:gd name="connsiteX350" fmla="*/ 2751116 w 4032510"/>
              <a:gd name="connsiteY350" fmla="*/ 1134494 h 4080267"/>
              <a:gd name="connsiteX351" fmla="*/ 1675839 w 4032510"/>
              <a:gd name="connsiteY351" fmla="*/ 207335 h 4080267"/>
              <a:gd name="connsiteX352" fmla="*/ 1746623 w 4032510"/>
              <a:gd name="connsiteY352" fmla="*/ 464321 h 4080267"/>
              <a:gd name="connsiteX353" fmla="*/ 1690547 w 4032510"/>
              <a:gd name="connsiteY353" fmla="*/ 479767 h 4080267"/>
              <a:gd name="connsiteX354" fmla="*/ 1535926 w 4032510"/>
              <a:gd name="connsiteY354" fmla="*/ 343507 h 4080267"/>
              <a:gd name="connsiteX355" fmla="*/ 1517892 w 4032510"/>
              <a:gd name="connsiteY355" fmla="*/ 325985 h 4080267"/>
              <a:gd name="connsiteX356" fmla="*/ 1517063 w 4032510"/>
              <a:gd name="connsiteY356" fmla="*/ 326213 h 4080267"/>
              <a:gd name="connsiteX357" fmla="*/ 1529842 w 4032510"/>
              <a:gd name="connsiteY357" fmla="*/ 366780 h 4080267"/>
              <a:gd name="connsiteX358" fmla="*/ 1570101 w 4032510"/>
              <a:gd name="connsiteY358" fmla="*/ 512942 h 4080267"/>
              <a:gd name="connsiteX359" fmla="*/ 1518173 w 4032510"/>
              <a:gd name="connsiteY359" fmla="*/ 527245 h 4080267"/>
              <a:gd name="connsiteX360" fmla="*/ 1447389 w 4032510"/>
              <a:gd name="connsiteY360" fmla="*/ 270259 h 4080267"/>
              <a:gd name="connsiteX361" fmla="*/ 1507115 w 4032510"/>
              <a:gd name="connsiteY361" fmla="*/ 253808 h 4080267"/>
              <a:gd name="connsiteX362" fmla="*/ 1656475 w 4032510"/>
              <a:gd name="connsiteY362" fmla="*/ 386520 h 4080267"/>
              <a:gd name="connsiteX363" fmla="*/ 1674870 w 4032510"/>
              <a:gd name="connsiteY363" fmla="*/ 403407 h 4080267"/>
              <a:gd name="connsiteX364" fmla="*/ 1675699 w 4032510"/>
              <a:gd name="connsiteY364" fmla="*/ 403179 h 4080267"/>
              <a:gd name="connsiteX365" fmla="*/ 1664261 w 4032510"/>
              <a:gd name="connsiteY365" fmla="*/ 368132 h 4080267"/>
              <a:gd name="connsiteX366" fmla="*/ 1623912 w 4032510"/>
              <a:gd name="connsiteY366" fmla="*/ 221638 h 4080267"/>
              <a:gd name="connsiteX367" fmla="*/ 2785075 w 4032510"/>
              <a:gd name="connsiteY367" fmla="*/ 1082943 h 4080267"/>
              <a:gd name="connsiteX368" fmla="*/ 2810437 w 4032510"/>
              <a:gd name="connsiteY368" fmla="*/ 1105004 h 4080267"/>
              <a:gd name="connsiteX369" fmla="*/ 3137552 w 4032510"/>
              <a:gd name="connsiteY369" fmla="*/ 1642428 h 4080267"/>
              <a:gd name="connsiteX370" fmla="*/ 3267821 w 4032510"/>
              <a:gd name="connsiteY370" fmla="*/ 1856927 h 4080267"/>
              <a:gd name="connsiteX371" fmla="*/ 3255617 w 4032510"/>
              <a:gd name="connsiteY371" fmla="*/ 1894719 h 4080267"/>
              <a:gd name="connsiteX372" fmla="*/ 3217254 w 4032510"/>
              <a:gd name="connsiteY372" fmla="*/ 1910315 h 4080267"/>
              <a:gd name="connsiteX373" fmla="*/ 3192092 w 4032510"/>
              <a:gd name="connsiteY373" fmla="*/ 1912548 h 4080267"/>
              <a:gd name="connsiteX374" fmla="*/ 3180863 w 4032510"/>
              <a:gd name="connsiteY374" fmla="*/ 1917921 h 4080267"/>
              <a:gd name="connsiteX375" fmla="*/ 3099711 w 4032510"/>
              <a:gd name="connsiteY375" fmla="*/ 2011612 h 4080267"/>
              <a:gd name="connsiteX376" fmla="*/ 3057112 w 4032510"/>
              <a:gd name="connsiteY376" fmla="*/ 2022184 h 4080267"/>
              <a:gd name="connsiteX377" fmla="*/ 3046623 w 4032510"/>
              <a:gd name="connsiteY377" fmla="*/ 2025721 h 4080267"/>
              <a:gd name="connsiteX378" fmla="*/ 3016178 w 4032510"/>
              <a:gd name="connsiteY378" fmla="*/ 2051437 h 4080267"/>
              <a:gd name="connsiteX379" fmla="*/ 2965023 w 4032510"/>
              <a:gd name="connsiteY379" fmla="*/ 2059310 h 4080267"/>
              <a:gd name="connsiteX380" fmla="*/ 2944412 w 4032510"/>
              <a:gd name="connsiteY380" fmla="*/ 2065876 h 4080267"/>
              <a:gd name="connsiteX381" fmla="*/ 2714139 w 4032510"/>
              <a:gd name="connsiteY381" fmla="*/ 2333362 h 4080267"/>
              <a:gd name="connsiteX382" fmla="*/ 2222530 w 4032510"/>
              <a:gd name="connsiteY382" fmla="*/ 2903897 h 4080267"/>
              <a:gd name="connsiteX383" fmla="*/ 2214171 w 4032510"/>
              <a:gd name="connsiteY383" fmla="*/ 2913598 h 4080267"/>
              <a:gd name="connsiteX384" fmla="*/ 2247279 w 4032510"/>
              <a:gd name="connsiteY384" fmla="*/ 2970506 h 4080267"/>
              <a:gd name="connsiteX385" fmla="*/ 2221191 w 4032510"/>
              <a:gd name="connsiteY385" fmla="*/ 3031176 h 4080267"/>
              <a:gd name="connsiteX386" fmla="*/ 2245809 w 4032510"/>
              <a:gd name="connsiteY386" fmla="*/ 3052388 h 4080267"/>
              <a:gd name="connsiteX387" fmla="*/ 2250164 w 4032510"/>
              <a:gd name="connsiteY387" fmla="*/ 3097852 h 4080267"/>
              <a:gd name="connsiteX388" fmla="*/ 2204601 w 4032510"/>
              <a:gd name="connsiteY388" fmla="*/ 3150811 h 4080267"/>
              <a:gd name="connsiteX389" fmla="*/ 2152663 w 4032510"/>
              <a:gd name="connsiteY389" fmla="*/ 3154296 h 4080267"/>
              <a:gd name="connsiteX390" fmla="*/ 2039292 w 4032510"/>
              <a:gd name="connsiteY390" fmla="*/ 3056747 h 4080267"/>
              <a:gd name="connsiteX391" fmla="*/ 873428 w 4032510"/>
              <a:gd name="connsiteY391" fmla="*/ 2052165 h 4080267"/>
              <a:gd name="connsiteX392" fmla="*/ 864526 w 4032510"/>
              <a:gd name="connsiteY392" fmla="*/ 2044082 h 4080267"/>
              <a:gd name="connsiteX393" fmla="*/ 862444 w 4032510"/>
              <a:gd name="connsiteY393" fmla="*/ 1998995 h 4080267"/>
              <a:gd name="connsiteX394" fmla="*/ 911003 w 4032510"/>
              <a:gd name="connsiteY394" fmla="*/ 1942640 h 4080267"/>
              <a:gd name="connsiteX395" fmla="*/ 954379 w 4032510"/>
              <a:gd name="connsiteY395" fmla="*/ 1939884 h 4080267"/>
              <a:gd name="connsiteX396" fmla="*/ 982083 w 4032510"/>
              <a:gd name="connsiteY396" fmla="*/ 1963138 h 4080267"/>
              <a:gd name="connsiteX397" fmla="*/ 984308 w 4032510"/>
              <a:gd name="connsiteY397" fmla="*/ 1963817 h 4080267"/>
              <a:gd name="connsiteX398" fmla="*/ 1099578 w 4032510"/>
              <a:gd name="connsiteY398" fmla="*/ 1951201 h 4080267"/>
              <a:gd name="connsiteX399" fmla="*/ 1108379 w 4032510"/>
              <a:gd name="connsiteY399" fmla="*/ 1940987 h 4080267"/>
              <a:gd name="connsiteX400" fmla="*/ 1829755 w 4032510"/>
              <a:gd name="connsiteY400" fmla="*/ 1104042 h 4080267"/>
              <a:gd name="connsiteX401" fmla="*/ 1832501 w 4032510"/>
              <a:gd name="connsiteY401" fmla="*/ 1083662 h 4080267"/>
              <a:gd name="connsiteX402" fmla="*/ 1840452 w 4032510"/>
              <a:gd name="connsiteY402" fmla="*/ 1011695 h 4080267"/>
              <a:gd name="connsiteX403" fmla="*/ 1856407 w 4032510"/>
              <a:gd name="connsiteY403" fmla="*/ 989023 h 4080267"/>
              <a:gd name="connsiteX404" fmla="*/ 1849510 w 4032510"/>
              <a:gd name="connsiteY404" fmla="*/ 980813 h 4080267"/>
              <a:gd name="connsiteX405" fmla="*/ 1851542 w 4032510"/>
              <a:gd name="connsiteY405" fmla="*/ 941951 h 4080267"/>
              <a:gd name="connsiteX406" fmla="*/ 1933234 w 4032510"/>
              <a:gd name="connsiteY406" fmla="*/ 847144 h 4080267"/>
              <a:gd name="connsiteX407" fmla="*/ 1935790 w 4032510"/>
              <a:gd name="connsiteY407" fmla="*/ 828045 h 4080267"/>
              <a:gd name="connsiteX408" fmla="*/ 1933704 w 4032510"/>
              <a:gd name="connsiteY408" fmla="*/ 808793 h 4080267"/>
              <a:gd name="connsiteX409" fmla="*/ 1944148 w 4032510"/>
              <a:gd name="connsiteY409" fmla="*/ 762613 h 4080267"/>
              <a:gd name="connsiteX410" fmla="*/ 1975791 w 4032510"/>
              <a:gd name="connsiteY410" fmla="*/ 746586 h 4080267"/>
              <a:gd name="connsiteX411" fmla="*/ 2182019 w 4032510"/>
              <a:gd name="connsiteY411" fmla="*/ 832272 h 4080267"/>
              <a:gd name="connsiteX412" fmla="*/ 2785075 w 4032510"/>
              <a:gd name="connsiteY412" fmla="*/ 1082943 h 4080267"/>
              <a:gd name="connsiteX413" fmla="*/ 3862648 w 4032510"/>
              <a:gd name="connsiteY413" fmla="*/ 1961331 h 4080267"/>
              <a:gd name="connsiteX414" fmla="*/ 3856030 w 4032510"/>
              <a:gd name="connsiteY414" fmla="*/ 2043665 h 4080267"/>
              <a:gd name="connsiteX415" fmla="*/ 3690874 w 4032510"/>
              <a:gd name="connsiteY415" fmla="*/ 2088049 h 4080267"/>
              <a:gd name="connsiteX416" fmla="*/ 3652694 w 4032510"/>
              <a:gd name="connsiteY416" fmla="*/ 2094821 h 4080267"/>
              <a:gd name="connsiteX417" fmla="*/ 3652597 w 4032510"/>
              <a:gd name="connsiteY417" fmla="*/ 2096021 h 4080267"/>
              <a:gd name="connsiteX418" fmla="*/ 3689451 w 4032510"/>
              <a:gd name="connsiteY418" fmla="*/ 2110032 h 4080267"/>
              <a:gd name="connsiteX419" fmla="*/ 3845040 w 4032510"/>
              <a:gd name="connsiteY419" fmla="*/ 2180373 h 4080267"/>
              <a:gd name="connsiteX420" fmla="*/ 3838601 w 4032510"/>
              <a:gd name="connsiteY420" fmla="*/ 2260478 h 4080267"/>
              <a:gd name="connsiteX421" fmla="*/ 3572902 w 4032510"/>
              <a:gd name="connsiteY421" fmla="*/ 2239119 h 4080267"/>
              <a:gd name="connsiteX422" fmla="*/ 3577397 w 4032510"/>
              <a:gd name="connsiteY422" fmla="*/ 2183200 h 4080267"/>
              <a:gd name="connsiteX423" fmla="*/ 3738635 w 4032510"/>
              <a:gd name="connsiteY423" fmla="*/ 2196161 h 4080267"/>
              <a:gd name="connsiteX424" fmla="*/ 3794546 w 4032510"/>
              <a:gd name="connsiteY424" fmla="*/ 2202901 h 4080267"/>
              <a:gd name="connsiteX425" fmla="*/ 3794656 w 4032510"/>
              <a:gd name="connsiteY425" fmla="*/ 2201528 h 4080267"/>
              <a:gd name="connsiteX426" fmla="*/ 3761183 w 4032510"/>
              <a:gd name="connsiteY426" fmla="*/ 2190551 h 4080267"/>
              <a:gd name="connsiteX427" fmla="*/ 3583257 w 4032510"/>
              <a:gd name="connsiteY427" fmla="*/ 2110301 h 4080267"/>
              <a:gd name="connsiteX428" fmla="*/ 3586884 w 4032510"/>
              <a:gd name="connsiteY428" fmla="*/ 2065188 h 4080267"/>
              <a:gd name="connsiteX429" fmla="*/ 3773698 w 4032510"/>
              <a:gd name="connsiteY429" fmla="*/ 2013395 h 4080267"/>
              <a:gd name="connsiteX430" fmla="*/ 3810223 w 4032510"/>
              <a:gd name="connsiteY430" fmla="*/ 2007872 h 4080267"/>
              <a:gd name="connsiteX431" fmla="*/ 3810348 w 4032510"/>
              <a:gd name="connsiteY431" fmla="*/ 2006328 h 4080267"/>
              <a:gd name="connsiteX432" fmla="*/ 3743100 w 4032510"/>
              <a:gd name="connsiteY432" fmla="*/ 2003167 h 4080267"/>
              <a:gd name="connsiteX433" fmla="*/ 3592841 w 4032510"/>
              <a:gd name="connsiteY433" fmla="*/ 1991087 h 4080267"/>
              <a:gd name="connsiteX434" fmla="*/ 3596950 w 4032510"/>
              <a:gd name="connsiteY434" fmla="*/ 1939972 h 4080267"/>
              <a:gd name="connsiteX435" fmla="*/ 1862065 w 4032510"/>
              <a:gd name="connsiteY435" fmla="*/ 186164 h 4080267"/>
              <a:gd name="connsiteX436" fmla="*/ 1881824 w 4032510"/>
              <a:gd name="connsiteY436" fmla="*/ 451986 h 4080267"/>
              <a:gd name="connsiteX437" fmla="*/ 1825192 w 4032510"/>
              <a:gd name="connsiteY437" fmla="*/ 456196 h 4080267"/>
              <a:gd name="connsiteX438" fmla="*/ 1805435 w 4032510"/>
              <a:gd name="connsiteY438" fmla="*/ 190373 h 4080267"/>
              <a:gd name="connsiteX439" fmla="*/ 3778136 w 4032510"/>
              <a:gd name="connsiteY439" fmla="*/ 1720641 h 4080267"/>
              <a:gd name="connsiteX440" fmla="*/ 3755123 w 4032510"/>
              <a:gd name="connsiteY440" fmla="*/ 1720202 h 4080267"/>
              <a:gd name="connsiteX441" fmla="*/ 3658024 w 4032510"/>
              <a:gd name="connsiteY441" fmla="*/ 1707306 h 4080267"/>
              <a:gd name="connsiteX442" fmla="*/ 3671038 w 4032510"/>
              <a:gd name="connsiteY442" fmla="*/ 1777174 h 4080267"/>
              <a:gd name="connsiteX443" fmla="*/ 3756337 w 4032510"/>
              <a:gd name="connsiteY443" fmla="*/ 1730478 h 4080267"/>
              <a:gd name="connsiteX444" fmla="*/ 3778419 w 4032510"/>
              <a:gd name="connsiteY444" fmla="*/ 1722164 h 4080267"/>
              <a:gd name="connsiteX445" fmla="*/ 2925392 w 4032510"/>
              <a:gd name="connsiteY445" fmla="*/ 961165 h 4080267"/>
              <a:gd name="connsiteX446" fmla="*/ 1278954 w 4032510"/>
              <a:gd name="connsiteY446" fmla="*/ 834244 h 4080267"/>
              <a:gd name="connsiteX447" fmla="*/ 1240296 w 4032510"/>
              <a:gd name="connsiteY447" fmla="*/ 861142 h 4080267"/>
              <a:gd name="connsiteX448" fmla="*/ 1205622 w 4032510"/>
              <a:gd name="connsiteY448" fmla="*/ 924274 h 4080267"/>
              <a:gd name="connsiteX449" fmla="*/ 1018899 w 4032510"/>
              <a:gd name="connsiteY449" fmla="*/ 1098311 h 4080267"/>
              <a:gd name="connsiteX450" fmla="*/ 963536 w 4032510"/>
              <a:gd name="connsiteY450" fmla="*/ 1127784 h 4080267"/>
              <a:gd name="connsiteX451" fmla="*/ 915971 w 4032510"/>
              <a:gd name="connsiteY451" fmla="*/ 1165269 h 4080267"/>
              <a:gd name="connsiteX452" fmla="*/ 873665 w 4032510"/>
              <a:gd name="connsiteY452" fmla="*/ 1219693 h 4080267"/>
              <a:gd name="connsiteX453" fmla="*/ 846202 w 4032510"/>
              <a:gd name="connsiteY453" fmla="*/ 1263520 h 4080267"/>
              <a:gd name="connsiteX454" fmla="*/ 897254 w 4032510"/>
              <a:gd name="connsiteY454" fmla="*/ 1222093 h 4080267"/>
              <a:gd name="connsiteX455" fmla="*/ 1124139 w 4032510"/>
              <a:gd name="connsiteY455" fmla="*/ 1157203 h 4080267"/>
              <a:gd name="connsiteX456" fmla="*/ 963429 w 4032510"/>
              <a:gd name="connsiteY456" fmla="*/ 1286591 h 4080267"/>
              <a:gd name="connsiteX457" fmla="*/ 832101 w 4032510"/>
              <a:gd name="connsiteY457" fmla="*/ 1319438 h 4080267"/>
              <a:gd name="connsiteX458" fmla="*/ 809091 w 4032510"/>
              <a:gd name="connsiteY458" fmla="*/ 1326873 h 4080267"/>
              <a:gd name="connsiteX459" fmla="*/ 804259 w 4032510"/>
              <a:gd name="connsiteY459" fmla="*/ 1330452 h 4080267"/>
              <a:gd name="connsiteX460" fmla="*/ 799385 w 4032510"/>
              <a:gd name="connsiteY460" fmla="*/ 1338230 h 4080267"/>
              <a:gd name="connsiteX461" fmla="*/ 738258 w 4032510"/>
              <a:gd name="connsiteY461" fmla="*/ 1461746 h 4080267"/>
              <a:gd name="connsiteX462" fmla="*/ 729914 w 4032510"/>
              <a:gd name="connsiteY462" fmla="*/ 1483890 h 4080267"/>
              <a:gd name="connsiteX463" fmla="*/ 756934 w 4032510"/>
              <a:gd name="connsiteY463" fmla="*/ 1457483 h 4080267"/>
              <a:gd name="connsiteX464" fmla="*/ 970364 w 4032510"/>
              <a:gd name="connsiteY464" fmla="*/ 1367726 h 4080267"/>
              <a:gd name="connsiteX465" fmla="*/ 762981 w 4032510"/>
              <a:gd name="connsiteY465" fmla="*/ 1569763 h 4080267"/>
              <a:gd name="connsiteX466" fmla="*/ 715927 w 4032510"/>
              <a:gd name="connsiteY466" fmla="*/ 1590209 h 4080267"/>
              <a:gd name="connsiteX467" fmla="*/ 687412 w 4032510"/>
              <a:gd name="connsiteY467" fmla="*/ 1599679 h 4080267"/>
              <a:gd name="connsiteX468" fmla="*/ 655169 w 4032510"/>
              <a:gd name="connsiteY468" fmla="*/ 1719767 h 4080267"/>
              <a:gd name="connsiteX469" fmla="*/ 645185 w 4032510"/>
              <a:gd name="connsiteY469" fmla="*/ 1779613 h 4080267"/>
              <a:gd name="connsiteX470" fmla="*/ 656625 w 4032510"/>
              <a:gd name="connsiteY470" fmla="*/ 1757810 h 4080267"/>
              <a:gd name="connsiteX471" fmla="*/ 846564 w 4032510"/>
              <a:gd name="connsiteY471" fmla="*/ 1605065 h 4080267"/>
              <a:gd name="connsiteX472" fmla="*/ 794843 w 4032510"/>
              <a:gd name="connsiteY472" fmla="*/ 1732013 h 4080267"/>
              <a:gd name="connsiteX473" fmla="*/ 720504 w 4032510"/>
              <a:gd name="connsiteY473" fmla="*/ 1827842 h 4080267"/>
              <a:gd name="connsiteX474" fmla="*/ 629850 w 4032510"/>
              <a:gd name="connsiteY474" fmla="*/ 1898655 h 4080267"/>
              <a:gd name="connsiteX475" fmla="*/ 623811 w 4032510"/>
              <a:gd name="connsiteY475" fmla="*/ 1985858 h 4080267"/>
              <a:gd name="connsiteX476" fmla="*/ 626005 w 4032510"/>
              <a:gd name="connsiteY476" fmla="*/ 2068771 h 4080267"/>
              <a:gd name="connsiteX477" fmla="*/ 633407 w 4032510"/>
              <a:gd name="connsiteY477" fmla="*/ 2047508 h 4080267"/>
              <a:gd name="connsiteX478" fmla="*/ 780453 w 4032510"/>
              <a:gd name="connsiteY478" fmla="*/ 1867717 h 4080267"/>
              <a:gd name="connsiteX479" fmla="*/ 750804 w 4032510"/>
              <a:gd name="connsiteY479" fmla="*/ 2049413 h 4080267"/>
              <a:gd name="connsiteX480" fmla="*/ 639963 w 4032510"/>
              <a:gd name="connsiteY480" fmla="*/ 2187151 h 4080267"/>
              <a:gd name="connsiteX481" fmla="*/ 636347 w 4032510"/>
              <a:gd name="connsiteY481" fmla="*/ 2192937 h 4080267"/>
              <a:gd name="connsiteX482" fmla="*/ 643595 w 4032510"/>
              <a:gd name="connsiteY482" fmla="*/ 2252120 h 4080267"/>
              <a:gd name="connsiteX483" fmla="*/ 672041 w 4032510"/>
              <a:gd name="connsiteY483" fmla="*/ 2380841 h 4080267"/>
              <a:gd name="connsiteX484" fmla="*/ 679527 w 4032510"/>
              <a:gd name="connsiteY484" fmla="*/ 2327949 h 4080267"/>
              <a:gd name="connsiteX485" fmla="*/ 793919 w 4032510"/>
              <a:gd name="connsiteY485" fmla="*/ 2126362 h 4080267"/>
              <a:gd name="connsiteX486" fmla="*/ 805950 w 4032510"/>
              <a:gd name="connsiteY486" fmla="*/ 2263886 h 4080267"/>
              <a:gd name="connsiteX487" fmla="*/ 716191 w 4032510"/>
              <a:gd name="connsiteY487" fmla="*/ 2471660 h 4080267"/>
              <a:gd name="connsiteX488" fmla="*/ 707810 w 4032510"/>
              <a:gd name="connsiteY488" fmla="*/ 2490575 h 4080267"/>
              <a:gd name="connsiteX489" fmla="*/ 707828 w 4032510"/>
              <a:gd name="connsiteY489" fmla="*/ 2491816 h 4080267"/>
              <a:gd name="connsiteX490" fmla="*/ 713938 w 4032510"/>
              <a:gd name="connsiteY490" fmla="*/ 2510653 h 4080267"/>
              <a:gd name="connsiteX491" fmla="*/ 767884 w 4032510"/>
              <a:gd name="connsiteY491" fmla="*/ 2634553 h 4080267"/>
              <a:gd name="connsiteX492" fmla="*/ 781384 w 4032510"/>
              <a:gd name="connsiteY492" fmla="*/ 2658760 h 4080267"/>
              <a:gd name="connsiteX493" fmla="*/ 778946 w 4032510"/>
              <a:gd name="connsiteY493" fmla="*/ 2591425 h 4080267"/>
              <a:gd name="connsiteX494" fmla="*/ 853822 w 4032510"/>
              <a:gd name="connsiteY494" fmla="*/ 2376476 h 4080267"/>
              <a:gd name="connsiteX495" fmla="*/ 849434 w 4032510"/>
              <a:gd name="connsiteY495" fmla="*/ 2716461 h 4080267"/>
              <a:gd name="connsiteX496" fmla="*/ 838418 w 4032510"/>
              <a:gd name="connsiteY496" fmla="*/ 2752050 h 4080267"/>
              <a:gd name="connsiteX497" fmla="*/ 844769 w 4032510"/>
              <a:gd name="connsiteY497" fmla="*/ 2768678 h 4080267"/>
              <a:gd name="connsiteX498" fmla="*/ 912962 w 4032510"/>
              <a:gd name="connsiteY498" fmla="*/ 2866685 h 4080267"/>
              <a:gd name="connsiteX499" fmla="*/ 950782 w 4032510"/>
              <a:gd name="connsiteY499" fmla="*/ 2910854 h 4080267"/>
              <a:gd name="connsiteX500" fmla="*/ 936685 w 4032510"/>
              <a:gd name="connsiteY500" fmla="*/ 2848492 h 4080267"/>
              <a:gd name="connsiteX501" fmla="*/ 971514 w 4032510"/>
              <a:gd name="connsiteY501" fmla="*/ 2616503 h 4080267"/>
              <a:gd name="connsiteX502" fmla="*/ 1040043 w 4032510"/>
              <a:gd name="connsiteY502" fmla="*/ 2759583 h 4080267"/>
              <a:gd name="connsiteX503" fmla="*/ 1024435 w 4032510"/>
              <a:gd name="connsiteY503" fmla="*/ 2969644 h 4080267"/>
              <a:gd name="connsiteX504" fmla="*/ 1021187 w 4032510"/>
              <a:gd name="connsiteY504" fmla="*/ 2984141 h 4080267"/>
              <a:gd name="connsiteX505" fmla="*/ 1022204 w 4032510"/>
              <a:gd name="connsiteY505" fmla="*/ 2990353 h 4080267"/>
              <a:gd name="connsiteX506" fmla="*/ 1107129 w 4032510"/>
              <a:gd name="connsiteY506" fmla="*/ 3071343 h 4080267"/>
              <a:gd name="connsiteX507" fmla="*/ 1199752 w 4032510"/>
              <a:gd name="connsiteY507" fmla="*/ 3143343 h 4080267"/>
              <a:gd name="connsiteX508" fmla="*/ 1209853 w 4032510"/>
              <a:gd name="connsiteY508" fmla="*/ 3143289 h 4080267"/>
              <a:gd name="connsiteX509" fmla="*/ 1230092 w 4032510"/>
              <a:gd name="connsiteY509" fmla="*/ 3136008 h 4080267"/>
              <a:gd name="connsiteX510" fmla="*/ 1580869 w 4032510"/>
              <a:gd name="connsiteY510" fmla="*/ 3141931 h 4080267"/>
              <a:gd name="connsiteX511" fmla="*/ 1371636 w 4032510"/>
              <a:gd name="connsiteY511" fmla="*/ 3215534 h 4080267"/>
              <a:gd name="connsiteX512" fmla="*/ 1310806 w 4032510"/>
              <a:gd name="connsiteY512" fmla="*/ 3215940 h 4080267"/>
              <a:gd name="connsiteX513" fmla="*/ 1338236 w 4032510"/>
              <a:gd name="connsiteY513" fmla="*/ 3233129 h 4080267"/>
              <a:gd name="connsiteX514" fmla="*/ 1444200 w 4032510"/>
              <a:gd name="connsiteY514" fmla="*/ 3285569 h 4080267"/>
              <a:gd name="connsiteX515" fmla="*/ 1459456 w 4032510"/>
              <a:gd name="connsiteY515" fmla="*/ 3290133 h 4080267"/>
              <a:gd name="connsiteX516" fmla="*/ 1510712 w 4032510"/>
              <a:gd name="connsiteY516" fmla="*/ 3269134 h 4080267"/>
              <a:gd name="connsiteX517" fmla="*/ 1841125 w 4032510"/>
              <a:gd name="connsiteY517" fmla="*/ 3224488 h 4080267"/>
              <a:gd name="connsiteX518" fmla="*/ 1563426 w 4032510"/>
              <a:gd name="connsiteY518" fmla="*/ 3332421 h 4080267"/>
              <a:gd name="connsiteX519" fmla="*/ 1563416 w 4032510"/>
              <a:gd name="connsiteY519" fmla="*/ 3332565 h 4080267"/>
              <a:gd name="connsiteX520" fmla="*/ 1589261 w 4032510"/>
              <a:gd name="connsiteY520" fmla="*/ 3342304 h 4080267"/>
              <a:gd name="connsiteX521" fmla="*/ 1719774 w 4032510"/>
              <a:gd name="connsiteY521" fmla="*/ 3377345 h 4080267"/>
              <a:gd name="connsiteX522" fmla="*/ 1755019 w 4032510"/>
              <a:gd name="connsiteY522" fmla="*/ 3383225 h 4080267"/>
              <a:gd name="connsiteX523" fmla="*/ 1769341 w 4032510"/>
              <a:gd name="connsiteY523" fmla="*/ 3371359 h 4080267"/>
              <a:gd name="connsiteX524" fmla="*/ 2026497 w 4032510"/>
              <a:gd name="connsiteY524" fmla="*/ 3241905 h 4080267"/>
              <a:gd name="connsiteX525" fmla="*/ 2096337 w 4032510"/>
              <a:gd name="connsiteY525" fmla="*/ 3244296 h 4080267"/>
              <a:gd name="connsiteX526" fmla="*/ 1914641 w 4032510"/>
              <a:gd name="connsiteY526" fmla="*/ 3391373 h 4080267"/>
              <a:gd name="connsiteX527" fmla="*/ 1879287 w 4032510"/>
              <a:gd name="connsiteY527" fmla="*/ 3401323 h 4080267"/>
              <a:gd name="connsiteX528" fmla="*/ 1985865 w 4032510"/>
              <a:gd name="connsiteY528" fmla="*/ 3408704 h 4080267"/>
              <a:gd name="connsiteX529" fmla="*/ 2056446 w 4032510"/>
              <a:gd name="connsiteY529" fmla="*/ 3406836 h 4080267"/>
              <a:gd name="connsiteX530" fmla="*/ 2066303 w 4032510"/>
              <a:gd name="connsiteY530" fmla="*/ 3396338 h 4080267"/>
              <a:gd name="connsiteX531" fmla="*/ 2353306 w 4032510"/>
              <a:gd name="connsiteY531" fmla="*/ 3225944 h 4080267"/>
              <a:gd name="connsiteX532" fmla="*/ 2200775 w 4032510"/>
              <a:gd name="connsiteY532" fmla="*/ 3394182 h 4080267"/>
              <a:gd name="connsiteX533" fmla="*/ 2198369 w 4032510"/>
              <a:gd name="connsiteY533" fmla="*/ 3395503 h 4080267"/>
              <a:gd name="connsiteX534" fmla="*/ 2252126 w 4032510"/>
              <a:gd name="connsiteY534" fmla="*/ 3388919 h 4080267"/>
              <a:gd name="connsiteX535" fmla="*/ 2346886 w 4032510"/>
              <a:gd name="connsiteY535" fmla="*/ 3367979 h 4080267"/>
              <a:gd name="connsiteX536" fmla="*/ 2385610 w 4032510"/>
              <a:gd name="connsiteY536" fmla="*/ 3295317 h 4080267"/>
              <a:gd name="connsiteX537" fmla="*/ 2583195 w 4032510"/>
              <a:gd name="connsiteY537" fmla="*/ 3132754 h 4080267"/>
              <a:gd name="connsiteX538" fmla="*/ 2597677 w 4032510"/>
              <a:gd name="connsiteY538" fmla="*/ 3128968 h 4080267"/>
              <a:gd name="connsiteX539" fmla="*/ 2516063 w 4032510"/>
              <a:gd name="connsiteY539" fmla="*/ 3291709 h 4080267"/>
              <a:gd name="connsiteX540" fmla="*/ 2475354 w 4032510"/>
              <a:gd name="connsiteY540" fmla="*/ 3330028 h 4080267"/>
              <a:gd name="connsiteX541" fmla="*/ 2510660 w 4032510"/>
              <a:gd name="connsiteY541" fmla="*/ 3318577 h 4080267"/>
              <a:gd name="connsiteX542" fmla="*/ 2631567 w 4032510"/>
              <a:gd name="connsiteY542" fmla="*/ 3265933 h 4080267"/>
              <a:gd name="connsiteX543" fmla="*/ 2652515 w 4032510"/>
              <a:gd name="connsiteY543" fmla="*/ 3175289 h 4080267"/>
              <a:gd name="connsiteX544" fmla="*/ 2817512 w 4032510"/>
              <a:gd name="connsiteY544" fmla="*/ 2956022 h 4080267"/>
              <a:gd name="connsiteX545" fmla="*/ 2746251 w 4032510"/>
              <a:gd name="connsiteY545" fmla="*/ 3184792 h 4080267"/>
              <a:gd name="connsiteX546" fmla="*/ 2720320 w 4032510"/>
              <a:gd name="connsiteY546" fmla="*/ 3216805 h 4080267"/>
              <a:gd name="connsiteX547" fmla="*/ 2753567 w 4032510"/>
              <a:gd name="connsiteY547" fmla="*/ 3198264 h 4080267"/>
              <a:gd name="connsiteX548" fmla="*/ 2866692 w 4032510"/>
              <a:gd name="connsiteY548" fmla="*/ 3119553 h 4080267"/>
              <a:gd name="connsiteX549" fmla="*/ 2870861 w 4032510"/>
              <a:gd name="connsiteY549" fmla="*/ 3115983 h 4080267"/>
              <a:gd name="connsiteX550" fmla="*/ 2881111 w 4032510"/>
              <a:gd name="connsiteY550" fmla="*/ 3092843 h 4080267"/>
              <a:gd name="connsiteX551" fmla="*/ 2885107 w 4032510"/>
              <a:gd name="connsiteY551" fmla="*/ 3037183 h 4080267"/>
              <a:gd name="connsiteX552" fmla="*/ 3000602 w 4032510"/>
              <a:gd name="connsiteY552" fmla="*/ 2776301 h 4080267"/>
              <a:gd name="connsiteX553" fmla="*/ 2983398 w 4032510"/>
              <a:gd name="connsiteY553" fmla="*/ 2997244 h 4080267"/>
              <a:gd name="connsiteX554" fmla="*/ 2966427 w 4032510"/>
              <a:gd name="connsiteY554" fmla="*/ 3034153 h 4080267"/>
              <a:gd name="connsiteX555" fmla="*/ 2972949 w 4032510"/>
              <a:gd name="connsiteY555" fmla="*/ 3028569 h 4080267"/>
              <a:gd name="connsiteX556" fmla="*/ 3034218 w 4032510"/>
              <a:gd name="connsiteY556" fmla="*/ 2964322 h 4080267"/>
              <a:gd name="connsiteX557" fmla="*/ 3041892 w 4032510"/>
              <a:gd name="connsiteY557" fmla="*/ 2953913 h 4080267"/>
              <a:gd name="connsiteX558" fmla="*/ 3076637 w 4032510"/>
              <a:gd name="connsiteY558" fmla="*/ 2860546 h 4080267"/>
              <a:gd name="connsiteX559" fmla="*/ 3217351 w 4032510"/>
              <a:gd name="connsiteY559" fmla="*/ 2657619 h 4080267"/>
              <a:gd name="connsiteX560" fmla="*/ 3273624 w 4032510"/>
              <a:gd name="connsiteY560" fmla="*/ 2612465 h 4080267"/>
              <a:gd name="connsiteX561" fmla="*/ 3294263 w 4032510"/>
              <a:gd name="connsiteY561" fmla="*/ 2570762 h 4080267"/>
              <a:gd name="connsiteX562" fmla="*/ 2925392 w 4032510"/>
              <a:gd name="connsiteY562" fmla="*/ 961165 h 4080267"/>
              <a:gd name="connsiteX563" fmla="*/ 2944495 w 4032510"/>
              <a:gd name="connsiteY563" fmla="*/ 938995 h 4080267"/>
              <a:gd name="connsiteX564" fmla="*/ 3321117 w 4032510"/>
              <a:gd name="connsiteY564" fmla="*/ 2582414 h 4080267"/>
              <a:gd name="connsiteX565" fmla="*/ 3284336 w 4032510"/>
              <a:gd name="connsiteY565" fmla="*/ 2656735 h 4080267"/>
              <a:gd name="connsiteX566" fmla="*/ 3281221 w 4032510"/>
              <a:gd name="connsiteY566" fmla="*/ 2670299 h 4080267"/>
              <a:gd name="connsiteX567" fmla="*/ 3262582 w 4032510"/>
              <a:gd name="connsiteY567" fmla="*/ 2728751 h 4080267"/>
              <a:gd name="connsiteX568" fmla="*/ 3131384 w 4032510"/>
              <a:gd name="connsiteY568" fmla="*/ 2917711 h 4080267"/>
              <a:gd name="connsiteX569" fmla="*/ 3073306 w 4032510"/>
              <a:gd name="connsiteY569" fmla="*/ 2965684 h 4080267"/>
              <a:gd name="connsiteX570" fmla="*/ 3018051 w 4032510"/>
              <a:gd name="connsiteY570" fmla="*/ 3023624 h 4080267"/>
              <a:gd name="connsiteX571" fmla="*/ 2985396 w 4032510"/>
              <a:gd name="connsiteY571" fmla="*/ 3064579 h 4080267"/>
              <a:gd name="connsiteX572" fmla="*/ 3232048 w 4032510"/>
              <a:gd name="connsiteY572" fmla="*/ 2995197 h 4080267"/>
              <a:gd name="connsiteX573" fmla="*/ 2913968 w 4032510"/>
              <a:gd name="connsiteY573" fmla="*/ 3156434 h 4080267"/>
              <a:gd name="connsiteX574" fmla="*/ 2886540 w 4032510"/>
              <a:gd name="connsiteY574" fmla="*/ 3158304 h 4080267"/>
              <a:gd name="connsiteX575" fmla="*/ 2750557 w 4032510"/>
              <a:gd name="connsiteY575" fmla="*/ 3256757 h 4080267"/>
              <a:gd name="connsiteX576" fmla="*/ 3018669 w 4032510"/>
              <a:gd name="connsiteY576" fmla="*/ 3267474 h 4080267"/>
              <a:gd name="connsiteX577" fmla="*/ 2905986 w 4032510"/>
              <a:gd name="connsiteY577" fmla="*/ 3330064 h 4080267"/>
              <a:gd name="connsiteX578" fmla="*/ 2659354 w 4032510"/>
              <a:gd name="connsiteY578" fmla="*/ 3328861 h 4080267"/>
              <a:gd name="connsiteX579" fmla="*/ 2628976 w 4032510"/>
              <a:gd name="connsiteY579" fmla="*/ 3324494 h 4080267"/>
              <a:gd name="connsiteX580" fmla="*/ 2437154 w 4032510"/>
              <a:gd name="connsiteY580" fmla="*/ 3399967 h 4080267"/>
              <a:gd name="connsiteX581" fmla="*/ 2713113 w 4032510"/>
              <a:gd name="connsiteY581" fmla="*/ 3451699 h 4080267"/>
              <a:gd name="connsiteX582" fmla="*/ 2355215 w 4032510"/>
              <a:gd name="connsiteY582" fmla="*/ 3438776 h 4080267"/>
              <a:gd name="connsiteX583" fmla="*/ 2317135 w 4032510"/>
              <a:gd name="connsiteY583" fmla="*/ 3427528 h 4080267"/>
              <a:gd name="connsiteX584" fmla="*/ 2120289 w 4032510"/>
              <a:gd name="connsiteY584" fmla="*/ 3458011 h 4080267"/>
              <a:gd name="connsiteX585" fmla="*/ 2373929 w 4032510"/>
              <a:gd name="connsiteY585" fmla="*/ 3578485 h 4080267"/>
              <a:gd name="connsiteX586" fmla="*/ 2207403 w 4032510"/>
              <a:gd name="connsiteY586" fmla="*/ 3584700 h 4080267"/>
              <a:gd name="connsiteX587" fmla="*/ 2040722 w 4032510"/>
              <a:gd name="connsiteY587" fmla="*/ 3471387 h 4080267"/>
              <a:gd name="connsiteX588" fmla="*/ 2021826 w 4032510"/>
              <a:gd name="connsiteY588" fmla="*/ 3459295 h 4080267"/>
              <a:gd name="connsiteX589" fmla="*/ 1830909 w 4032510"/>
              <a:gd name="connsiteY589" fmla="*/ 3442153 h 4080267"/>
              <a:gd name="connsiteX590" fmla="*/ 1944674 w 4032510"/>
              <a:gd name="connsiteY590" fmla="*/ 3511594 h 4080267"/>
              <a:gd name="connsiteX591" fmla="*/ 2035886 w 4032510"/>
              <a:gd name="connsiteY591" fmla="*/ 3612244 h 4080267"/>
              <a:gd name="connsiteX592" fmla="*/ 1748640 w 4032510"/>
              <a:gd name="connsiteY592" fmla="*/ 3457267 h 4080267"/>
              <a:gd name="connsiteX593" fmla="*/ 1686431 w 4032510"/>
              <a:gd name="connsiteY593" fmla="*/ 3407238 h 4080267"/>
              <a:gd name="connsiteX594" fmla="*/ 1515436 w 4032510"/>
              <a:gd name="connsiteY594" fmla="*/ 3355634 h 4080267"/>
              <a:gd name="connsiteX595" fmla="*/ 1703579 w 4032510"/>
              <a:gd name="connsiteY595" fmla="*/ 3597346 h 4080267"/>
              <a:gd name="connsiteX596" fmla="*/ 1447070 w 4032510"/>
              <a:gd name="connsiteY596" fmla="*/ 3347613 h 4080267"/>
              <a:gd name="connsiteX597" fmla="*/ 1437896 w 4032510"/>
              <a:gd name="connsiteY597" fmla="*/ 3321719 h 4080267"/>
              <a:gd name="connsiteX598" fmla="*/ 1266653 w 4032510"/>
              <a:gd name="connsiteY598" fmla="*/ 3238482 h 4080267"/>
              <a:gd name="connsiteX599" fmla="*/ 1387018 w 4032510"/>
              <a:gd name="connsiteY599" fmla="*/ 3502990 h 4080267"/>
              <a:gd name="connsiteX600" fmla="*/ 1174345 w 4032510"/>
              <a:gd name="connsiteY600" fmla="*/ 3214144 h 4080267"/>
              <a:gd name="connsiteX601" fmla="*/ 1130568 w 4032510"/>
              <a:gd name="connsiteY601" fmla="*/ 3159665 h 4080267"/>
              <a:gd name="connsiteX602" fmla="*/ 1146676 w 4032510"/>
              <a:gd name="connsiteY602" fmla="*/ 3285177 h 4080267"/>
              <a:gd name="connsiteX603" fmla="*/ 1142947 w 4032510"/>
              <a:gd name="connsiteY603" fmla="*/ 3327307 h 4080267"/>
              <a:gd name="connsiteX604" fmla="*/ 1097336 w 4032510"/>
              <a:gd name="connsiteY604" fmla="*/ 3279996 h 4080267"/>
              <a:gd name="connsiteX605" fmla="*/ 1070684 w 4032510"/>
              <a:gd name="connsiteY605" fmla="*/ 3152300 h 4080267"/>
              <a:gd name="connsiteX606" fmla="*/ 1038316 w 4032510"/>
              <a:gd name="connsiteY606" fmla="*/ 3124902 h 4080267"/>
              <a:gd name="connsiteX607" fmla="*/ 904549 w 4032510"/>
              <a:gd name="connsiteY607" fmla="*/ 3115357 h 4080267"/>
              <a:gd name="connsiteX608" fmla="*/ 854080 w 4032510"/>
              <a:gd name="connsiteY608" fmla="*/ 3080125 h 4080267"/>
              <a:gd name="connsiteX609" fmla="*/ 1033961 w 4032510"/>
              <a:gd name="connsiteY609" fmla="*/ 3072973 h 4080267"/>
              <a:gd name="connsiteX610" fmla="*/ 955903 w 4032510"/>
              <a:gd name="connsiteY610" fmla="*/ 3025797 h 4080267"/>
              <a:gd name="connsiteX611" fmla="*/ 787203 w 4032510"/>
              <a:gd name="connsiteY611" fmla="*/ 2996871 h 4080267"/>
              <a:gd name="connsiteX612" fmla="*/ 639063 w 4032510"/>
              <a:gd name="connsiteY612" fmla="*/ 2865404 h 4080267"/>
              <a:gd name="connsiteX613" fmla="*/ 926373 w 4032510"/>
              <a:gd name="connsiteY613" fmla="*/ 2943304 h 4080267"/>
              <a:gd name="connsiteX614" fmla="*/ 889812 w 4032510"/>
              <a:gd name="connsiteY614" fmla="*/ 2895291 h 4080267"/>
              <a:gd name="connsiteX615" fmla="*/ 852391 w 4032510"/>
              <a:gd name="connsiteY615" fmla="*/ 2841976 h 4080267"/>
              <a:gd name="connsiteX616" fmla="*/ 818807 w 4032510"/>
              <a:gd name="connsiteY616" fmla="*/ 2790367 h 4080267"/>
              <a:gd name="connsiteX617" fmla="*/ 793035 w 4032510"/>
              <a:gd name="connsiteY617" fmla="*/ 2777154 h 4080267"/>
              <a:gd name="connsiteX618" fmla="*/ 584513 w 4032510"/>
              <a:gd name="connsiteY618" fmla="*/ 2684961 h 4080267"/>
              <a:gd name="connsiteX619" fmla="*/ 495153 w 4032510"/>
              <a:gd name="connsiteY619" fmla="*/ 2564099 h 4080267"/>
              <a:gd name="connsiteX620" fmla="*/ 651206 w 4032510"/>
              <a:gd name="connsiteY620" fmla="*/ 2613300 h 4080267"/>
              <a:gd name="connsiteX621" fmla="*/ 767600 w 4032510"/>
              <a:gd name="connsiteY621" fmla="*/ 2712730 h 4080267"/>
              <a:gd name="connsiteX622" fmla="*/ 680340 w 4032510"/>
              <a:gd name="connsiteY622" fmla="*/ 2521105 h 4080267"/>
              <a:gd name="connsiteX623" fmla="*/ 653339 w 4032510"/>
              <a:gd name="connsiteY623" fmla="*/ 2510160 h 4080267"/>
              <a:gd name="connsiteX624" fmla="*/ 438844 w 4032510"/>
              <a:gd name="connsiteY624" fmla="*/ 2236870 h 4080267"/>
              <a:gd name="connsiteX625" fmla="*/ 632049 w 4032510"/>
              <a:gd name="connsiteY625" fmla="*/ 2397803 h 4080267"/>
              <a:gd name="connsiteX626" fmla="*/ 611148 w 4032510"/>
              <a:gd name="connsiteY626" fmla="*/ 2310054 h 4080267"/>
              <a:gd name="connsiteX627" fmla="*/ 530970 w 4032510"/>
              <a:gd name="connsiteY627" fmla="*/ 2179237 h 4080267"/>
              <a:gd name="connsiteX628" fmla="*/ 417023 w 4032510"/>
              <a:gd name="connsiteY628" fmla="*/ 1936402 h 4080267"/>
              <a:gd name="connsiteX629" fmla="*/ 421600 w 4032510"/>
              <a:gd name="connsiteY629" fmla="*/ 1895248 h 4080267"/>
              <a:gd name="connsiteX630" fmla="*/ 574795 w 4032510"/>
              <a:gd name="connsiteY630" fmla="*/ 2116334 h 4080267"/>
              <a:gd name="connsiteX631" fmla="*/ 577388 w 4032510"/>
              <a:gd name="connsiteY631" fmla="*/ 1915636 h 4080267"/>
              <a:gd name="connsiteX632" fmla="*/ 564780 w 4032510"/>
              <a:gd name="connsiteY632" fmla="*/ 1895408 h 4080267"/>
              <a:gd name="connsiteX633" fmla="*/ 479728 w 4032510"/>
              <a:gd name="connsiteY633" fmla="*/ 1614137 h 4080267"/>
              <a:gd name="connsiteX634" fmla="*/ 494312 w 4032510"/>
              <a:gd name="connsiteY634" fmla="*/ 1553391 h 4080267"/>
              <a:gd name="connsiteX635" fmla="*/ 499533 w 4032510"/>
              <a:gd name="connsiteY635" fmla="*/ 1548032 h 4080267"/>
              <a:gd name="connsiteX636" fmla="*/ 595596 w 4032510"/>
              <a:gd name="connsiteY636" fmla="*/ 1785441 h 4080267"/>
              <a:gd name="connsiteX637" fmla="*/ 609994 w 4032510"/>
              <a:gd name="connsiteY637" fmla="*/ 1710488 h 4080267"/>
              <a:gd name="connsiteX638" fmla="*/ 600017 w 4032510"/>
              <a:gd name="connsiteY638" fmla="*/ 1509679 h 4080267"/>
              <a:gd name="connsiteX639" fmla="*/ 641711 w 4032510"/>
              <a:gd name="connsiteY639" fmla="*/ 1218102 h 4080267"/>
              <a:gd name="connsiteX640" fmla="*/ 683694 w 4032510"/>
              <a:gd name="connsiteY640" fmla="*/ 1490971 h 4080267"/>
              <a:gd name="connsiteX641" fmla="*/ 765509 w 4032510"/>
              <a:gd name="connsiteY641" fmla="*/ 1334139 h 4080267"/>
              <a:gd name="connsiteX642" fmla="*/ 765551 w 4032510"/>
              <a:gd name="connsiteY642" fmla="*/ 1310149 h 4080267"/>
              <a:gd name="connsiteX643" fmla="*/ 785849 w 4032510"/>
              <a:gd name="connsiteY643" fmla="*/ 1077144 h 4080267"/>
              <a:gd name="connsiteX644" fmla="*/ 863987 w 4032510"/>
              <a:gd name="connsiteY644" fmla="*/ 959160 h 4080267"/>
              <a:gd name="connsiteX645" fmla="*/ 879687 w 4032510"/>
              <a:gd name="connsiteY645" fmla="*/ 963201 h 4080267"/>
              <a:gd name="connsiteX646" fmla="*/ 879253 w 4032510"/>
              <a:gd name="connsiteY646" fmla="*/ 1087889 h 4080267"/>
              <a:gd name="connsiteX647" fmla="*/ 866841 w 4032510"/>
              <a:gd name="connsiteY647" fmla="*/ 1149844 h 4080267"/>
              <a:gd name="connsiteX648" fmla="*/ 858364 w 4032510"/>
              <a:gd name="connsiteY648" fmla="*/ 1191754 h 4080267"/>
              <a:gd name="connsiteX649" fmla="*/ 939002 w 4032510"/>
              <a:gd name="connsiteY649" fmla="*/ 1088019 h 4080267"/>
              <a:gd name="connsiteX650" fmla="*/ 949832 w 4032510"/>
              <a:gd name="connsiteY650" fmla="*/ 1076662 h 4080267"/>
              <a:gd name="connsiteX651" fmla="*/ 967910 w 4032510"/>
              <a:gd name="connsiteY651" fmla="*/ 1046896 h 4080267"/>
              <a:gd name="connsiteX652" fmla="*/ 1138788 w 4032510"/>
              <a:gd name="connsiteY652" fmla="*/ 884832 h 4080267"/>
              <a:gd name="connsiteX653" fmla="*/ 1182762 w 4032510"/>
              <a:gd name="connsiteY653" fmla="*/ 865557 h 4080267"/>
              <a:gd name="connsiteX654" fmla="*/ 1263462 w 4032510"/>
              <a:gd name="connsiteY654" fmla="*/ 809407 h 4080267"/>
              <a:gd name="connsiteX655" fmla="*/ 2944495 w 4032510"/>
              <a:gd name="connsiteY655" fmla="*/ 938995 h 4080267"/>
              <a:gd name="connsiteX656" fmla="*/ 3817601 w 4032510"/>
              <a:gd name="connsiteY656" fmla="*/ 1681607 h 4080267"/>
              <a:gd name="connsiteX657" fmla="*/ 3829828 w 4032510"/>
              <a:gd name="connsiteY657" fmla="*/ 1747247 h 4080267"/>
              <a:gd name="connsiteX658" fmla="*/ 3585299 w 4032510"/>
              <a:gd name="connsiteY658" fmla="*/ 1890118 h 4080267"/>
              <a:gd name="connsiteX659" fmla="*/ 3573956 w 4032510"/>
              <a:gd name="connsiteY659" fmla="*/ 1829216 h 4080267"/>
              <a:gd name="connsiteX660" fmla="*/ 3630357 w 4032510"/>
              <a:gd name="connsiteY660" fmla="*/ 1798405 h 4080267"/>
              <a:gd name="connsiteX661" fmla="*/ 3612615 w 4032510"/>
              <a:gd name="connsiteY661" fmla="*/ 1703161 h 4080267"/>
              <a:gd name="connsiteX662" fmla="*/ 3548966 w 4032510"/>
              <a:gd name="connsiteY662" fmla="*/ 1695062 h 4080267"/>
              <a:gd name="connsiteX663" fmla="*/ 3537685 w 4032510"/>
              <a:gd name="connsiteY663" fmla="*/ 1634498 h 4080267"/>
              <a:gd name="connsiteX664" fmla="*/ 2203546 w 4032510"/>
              <a:gd name="connsiteY664" fmla="*/ 196086 h 4080267"/>
              <a:gd name="connsiteX665" fmla="*/ 2089089 w 4032510"/>
              <a:gd name="connsiteY665" fmla="*/ 454006 h 4080267"/>
              <a:gd name="connsiteX666" fmla="*/ 2025125 w 4032510"/>
              <a:gd name="connsiteY666" fmla="*/ 448661 h 4080267"/>
              <a:gd name="connsiteX667" fmla="*/ 1956264 w 4032510"/>
              <a:gd name="connsiteY667" fmla="*/ 175421 h 4080267"/>
              <a:gd name="connsiteX668" fmla="*/ 2017313 w 4032510"/>
              <a:gd name="connsiteY668" fmla="*/ 180522 h 4080267"/>
              <a:gd name="connsiteX669" fmla="*/ 2059069 w 4032510"/>
              <a:gd name="connsiteY669" fmla="*/ 373099 h 4080267"/>
              <a:gd name="connsiteX670" fmla="*/ 2062193 w 4032510"/>
              <a:gd name="connsiteY670" fmla="*/ 399781 h 4080267"/>
              <a:gd name="connsiteX671" fmla="*/ 2063221 w 4032510"/>
              <a:gd name="connsiteY671" fmla="*/ 399867 h 4080267"/>
              <a:gd name="connsiteX672" fmla="*/ 2071301 w 4032510"/>
              <a:gd name="connsiteY672" fmla="*/ 373431 h 4080267"/>
              <a:gd name="connsiteX673" fmla="*/ 2144384 w 4032510"/>
              <a:gd name="connsiteY673" fmla="*/ 191142 h 4080267"/>
              <a:gd name="connsiteX674" fmla="*/ 2444574 w 4032510"/>
              <a:gd name="connsiteY674" fmla="*/ 249785 h 4080267"/>
              <a:gd name="connsiteX675" fmla="*/ 2432940 w 4032510"/>
              <a:gd name="connsiteY675" fmla="*/ 294767 h 4080267"/>
              <a:gd name="connsiteX676" fmla="*/ 2341143 w 4032510"/>
              <a:gd name="connsiteY676" fmla="*/ 271025 h 4080267"/>
              <a:gd name="connsiteX677" fmla="*/ 2325416 w 4032510"/>
              <a:gd name="connsiteY677" fmla="*/ 331835 h 4080267"/>
              <a:gd name="connsiteX678" fmla="*/ 2410715 w 4032510"/>
              <a:gd name="connsiteY678" fmla="*/ 353896 h 4080267"/>
              <a:gd name="connsiteX679" fmla="*/ 2399124 w 4032510"/>
              <a:gd name="connsiteY679" fmla="*/ 398711 h 4080267"/>
              <a:gd name="connsiteX680" fmla="*/ 2313825 w 4032510"/>
              <a:gd name="connsiteY680" fmla="*/ 376650 h 4080267"/>
              <a:gd name="connsiteX681" fmla="*/ 2297666 w 4032510"/>
              <a:gd name="connsiteY681" fmla="*/ 439125 h 4080267"/>
              <a:gd name="connsiteX682" fmla="*/ 2395460 w 4032510"/>
              <a:gd name="connsiteY682" fmla="*/ 464419 h 4080267"/>
              <a:gd name="connsiteX683" fmla="*/ 2383827 w 4032510"/>
              <a:gd name="connsiteY683" fmla="*/ 509401 h 4080267"/>
              <a:gd name="connsiteX684" fmla="*/ 2231054 w 4032510"/>
              <a:gd name="connsiteY684" fmla="*/ 469888 h 4080267"/>
              <a:gd name="connsiteX685" fmla="*/ 2297799 w 4032510"/>
              <a:gd name="connsiteY685" fmla="*/ 211824 h 4080267"/>
              <a:gd name="connsiteX686" fmla="*/ 3674535 w 4032510"/>
              <a:gd name="connsiteY686" fmla="*/ 1268719 h 4080267"/>
              <a:gd name="connsiteX687" fmla="*/ 3698238 w 4032510"/>
              <a:gd name="connsiteY687" fmla="*/ 1325956 h 4080267"/>
              <a:gd name="connsiteX688" fmla="*/ 3584990 w 4032510"/>
              <a:gd name="connsiteY688" fmla="*/ 1490563 h 4080267"/>
              <a:gd name="connsiteX689" fmla="*/ 3570504 w 4032510"/>
              <a:gd name="connsiteY689" fmla="*/ 1510903 h 4080267"/>
              <a:gd name="connsiteX690" fmla="*/ 3570833 w 4032510"/>
              <a:gd name="connsiteY690" fmla="*/ 1511698 h 4080267"/>
              <a:gd name="connsiteX691" fmla="*/ 3604199 w 4032510"/>
              <a:gd name="connsiteY691" fmla="*/ 1496019 h 4080267"/>
              <a:gd name="connsiteX692" fmla="*/ 3744587 w 4032510"/>
              <a:gd name="connsiteY692" fmla="*/ 1437884 h 4080267"/>
              <a:gd name="connsiteX693" fmla="*/ 3765194 w 4032510"/>
              <a:gd name="connsiteY693" fmla="*/ 1487649 h 4080267"/>
              <a:gd name="connsiteX694" fmla="*/ 3518919 w 4032510"/>
              <a:gd name="connsiteY694" fmla="*/ 1589631 h 4080267"/>
              <a:gd name="connsiteX695" fmla="*/ 3496666 w 4032510"/>
              <a:gd name="connsiteY695" fmla="*/ 1535892 h 4080267"/>
              <a:gd name="connsiteX696" fmla="*/ 3612784 w 4032510"/>
              <a:gd name="connsiteY696" fmla="*/ 1365626 h 4080267"/>
              <a:gd name="connsiteX697" fmla="*/ 3627945 w 4032510"/>
              <a:gd name="connsiteY697" fmla="*/ 1345565 h 4080267"/>
              <a:gd name="connsiteX698" fmla="*/ 3627615 w 4032510"/>
              <a:gd name="connsiteY698" fmla="*/ 1344770 h 4080267"/>
              <a:gd name="connsiteX699" fmla="*/ 3588937 w 4032510"/>
              <a:gd name="connsiteY699" fmla="*/ 1362463 h 4080267"/>
              <a:gd name="connsiteX700" fmla="*/ 3448867 w 4032510"/>
              <a:gd name="connsiteY700" fmla="*/ 1420465 h 4080267"/>
              <a:gd name="connsiteX701" fmla="*/ 3428260 w 4032510"/>
              <a:gd name="connsiteY701" fmla="*/ 1370702 h 4080267"/>
              <a:gd name="connsiteX702" fmla="*/ 2640596 w 4032510"/>
              <a:gd name="connsiteY702" fmla="*/ 375305 h 4080267"/>
              <a:gd name="connsiteX703" fmla="*/ 2614438 w 4032510"/>
              <a:gd name="connsiteY703" fmla="*/ 354168 h 4080267"/>
              <a:gd name="connsiteX704" fmla="*/ 2587897 w 4032510"/>
              <a:gd name="connsiteY704" fmla="*/ 342706 h 4080267"/>
              <a:gd name="connsiteX705" fmla="*/ 2557471 w 4032510"/>
              <a:gd name="connsiteY705" fmla="*/ 413166 h 4080267"/>
              <a:gd name="connsiteX706" fmla="*/ 2583064 w 4032510"/>
              <a:gd name="connsiteY706" fmla="*/ 424218 h 4080267"/>
              <a:gd name="connsiteX707" fmla="*/ 2617132 w 4032510"/>
              <a:gd name="connsiteY707" fmla="*/ 426278 h 4080267"/>
              <a:gd name="connsiteX708" fmla="*/ 2639765 w 4032510"/>
              <a:gd name="connsiteY708" fmla="*/ 404468 h 4080267"/>
              <a:gd name="connsiteX709" fmla="*/ 2640596 w 4032510"/>
              <a:gd name="connsiteY709" fmla="*/ 375305 h 4080267"/>
              <a:gd name="connsiteX710" fmla="*/ 2675101 w 4032510"/>
              <a:gd name="connsiteY710" fmla="*/ 338236 h 4080267"/>
              <a:gd name="connsiteX711" fmla="*/ 2697382 w 4032510"/>
              <a:gd name="connsiteY711" fmla="*/ 421663 h 4080267"/>
              <a:gd name="connsiteX712" fmla="*/ 2664280 w 4032510"/>
              <a:gd name="connsiteY712" fmla="*/ 458166 h 4080267"/>
              <a:gd name="connsiteX713" fmla="*/ 2613227 w 4032510"/>
              <a:gd name="connsiteY713" fmla="*/ 465922 h 4080267"/>
              <a:gd name="connsiteX714" fmla="*/ 2612954 w 4032510"/>
              <a:gd name="connsiteY714" fmla="*/ 466554 h 4080267"/>
              <a:gd name="connsiteX715" fmla="*/ 2634296 w 4032510"/>
              <a:gd name="connsiteY715" fmla="*/ 520006 h 4080267"/>
              <a:gd name="connsiteX716" fmla="*/ 2649114 w 4032510"/>
              <a:gd name="connsiteY716" fmla="*/ 612440 h 4080267"/>
              <a:gd name="connsiteX717" fmla="*/ 2589080 w 4032510"/>
              <a:gd name="connsiteY717" fmla="*/ 586517 h 4080267"/>
              <a:gd name="connsiteX718" fmla="*/ 2578184 w 4032510"/>
              <a:gd name="connsiteY718" fmla="*/ 506273 h 4080267"/>
              <a:gd name="connsiteX719" fmla="*/ 2569735 w 4032510"/>
              <a:gd name="connsiteY719" fmla="*/ 472446 h 4080267"/>
              <a:gd name="connsiteX720" fmla="*/ 2556077 w 4032510"/>
              <a:gd name="connsiteY720" fmla="*/ 459800 h 4080267"/>
              <a:gd name="connsiteX721" fmla="*/ 2540279 w 4032510"/>
              <a:gd name="connsiteY721" fmla="*/ 452978 h 4080267"/>
              <a:gd name="connsiteX722" fmla="*/ 2499346 w 4032510"/>
              <a:gd name="connsiteY722" fmla="*/ 547767 h 4080267"/>
              <a:gd name="connsiteX723" fmla="*/ 2447213 w 4032510"/>
              <a:gd name="connsiteY723" fmla="*/ 525254 h 4080267"/>
              <a:gd name="connsiteX724" fmla="*/ 2552886 w 4032510"/>
              <a:gd name="connsiteY724" fmla="*/ 280541 h 4080267"/>
              <a:gd name="connsiteX725" fmla="*/ 2638671 w 4032510"/>
              <a:gd name="connsiteY725" fmla="*/ 317584 h 4080267"/>
              <a:gd name="connsiteX726" fmla="*/ 2675101 w 4032510"/>
              <a:gd name="connsiteY726" fmla="*/ 338236 h 4080267"/>
              <a:gd name="connsiteX727" fmla="*/ 2964706 w 4032510"/>
              <a:gd name="connsiteY727" fmla="*/ 495341 h 4080267"/>
              <a:gd name="connsiteX728" fmla="*/ 2936537 w 4032510"/>
              <a:gd name="connsiteY728" fmla="*/ 540642 h 4080267"/>
              <a:gd name="connsiteX729" fmla="*/ 2892829 w 4032510"/>
              <a:gd name="connsiteY729" fmla="*/ 491985 h 4080267"/>
              <a:gd name="connsiteX730" fmla="*/ 2860289 w 4032510"/>
              <a:gd name="connsiteY730" fmla="*/ 480769 h 4080267"/>
              <a:gd name="connsiteX731" fmla="*/ 2838763 w 4032510"/>
              <a:gd name="connsiteY731" fmla="*/ 491599 h 4080267"/>
              <a:gd name="connsiteX732" fmla="*/ 2836028 w 4032510"/>
              <a:gd name="connsiteY732" fmla="*/ 512290 h 4080267"/>
              <a:gd name="connsiteX733" fmla="*/ 2859720 w 4032510"/>
              <a:gd name="connsiteY733" fmla="*/ 554682 h 4080267"/>
              <a:gd name="connsiteX734" fmla="*/ 2887127 w 4032510"/>
              <a:gd name="connsiteY734" fmla="*/ 614075 h 4080267"/>
              <a:gd name="connsiteX735" fmla="*/ 2875961 w 4032510"/>
              <a:gd name="connsiteY735" fmla="*/ 660222 h 4080267"/>
              <a:gd name="connsiteX736" fmla="*/ 2821976 w 4032510"/>
              <a:gd name="connsiteY736" fmla="*/ 695550 h 4080267"/>
              <a:gd name="connsiteX737" fmla="*/ 2745730 w 4032510"/>
              <a:gd name="connsiteY737" fmla="*/ 671848 h 4080267"/>
              <a:gd name="connsiteX738" fmla="*/ 2689829 w 4032510"/>
              <a:gd name="connsiteY738" fmla="*/ 619663 h 4080267"/>
              <a:gd name="connsiteX739" fmla="*/ 2719907 w 4032510"/>
              <a:gd name="connsiteY739" fmla="*/ 571292 h 4080267"/>
              <a:gd name="connsiteX740" fmla="*/ 2767929 w 4032510"/>
              <a:gd name="connsiteY740" fmla="*/ 632562 h 4080267"/>
              <a:gd name="connsiteX741" fmla="*/ 2801821 w 4032510"/>
              <a:gd name="connsiteY741" fmla="*/ 644213 h 4080267"/>
              <a:gd name="connsiteX742" fmla="*/ 2822616 w 4032510"/>
              <a:gd name="connsiteY742" fmla="*/ 632929 h 4080267"/>
              <a:gd name="connsiteX743" fmla="*/ 2825538 w 4032510"/>
              <a:gd name="connsiteY743" fmla="*/ 610631 h 4080267"/>
              <a:gd name="connsiteX744" fmla="*/ 2797702 w 4032510"/>
              <a:gd name="connsiteY744" fmla="*/ 562522 h 4080267"/>
              <a:gd name="connsiteX745" fmla="*/ 2785364 w 4032510"/>
              <a:gd name="connsiteY745" fmla="*/ 464068 h 4080267"/>
              <a:gd name="connsiteX746" fmla="*/ 2839889 w 4032510"/>
              <a:gd name="connsiteY746" fmla="*/ 429988 h 4080267"/>
              <a:gd name="connsiteX747" fmla="*/ 2914390 w 4032510"/>
              <a:gd name="connsiteY747" fmla="*/ 452097 h 4080267"/>
              <a:gd name="connsiteX748" fmla="*/ 2964706 w 4032510"/>
              <a:gd name="connsiteY748" fmla="*/ 495341 h 4080267"/>
              <a:gd name="connsiteX749" fmla="*/ 3381989 w 4032510"/>
              <a:gd name="connsiteY749" fmla="*/ 837756 h 4080267"/>
              <a:gd name="connsiteX750" fmla="*/ 3421308 w 4032510"/>
              <a:gd name="connsiteY750" fmla="*/ 889359 h 4080267"/>
              <a:gd name="connsiteX751" fmla="*/ 3367394 w 4032510"/>
              <a:gd name="connsiteY751" fmla="*/ 986688 h 4080267"/>
              <a:gd name="connsiteX752" fmla="*/ 3354553 w 4032510"/>
              <a:gd name="connsiteY752" fmla="*/ 1004477 h 4080267"/>
              <a:gd name="connsiteX753" fmla="*/ 3354970 w 4032510"/>
              <a:gd name="connsiteY753" fmla="*/ 1005024 h 4080267"/>
              <a:gd name="connsiteX754" fmla="*/ 3374700 w 4032510"/>
              <a:gd name="connsiteY754" fmla="*/ 997130 h 4080267"/>
              <a:gd name="connsiteX755" fmla="*/ 3483988 w 4032510"/>
              <a:gd name="connsiteY755" fmla="*/ 971621 h 4080267"/>
              <a:gd name="connsiteX756" fmla="*/ 3520491 w 4032510"/>
              <a:gd name="connsiteY756" fmla="*/ 1019527 h 4080267"/>
              <a:gd name="connsiteX757" fmla="*/ 3331389 w 4032510"/>
              <a:gd name="connsiteY757" fmla="*/ 1054145 h 4080267"/>
              <a:gd name="connsiteX758" fmla="*/ 3255697 w 4032510"/>
              <a:gd name="connsiteY758" fmla="*/ 1111819 h 4080267"/>
              <a:gd name="connsiteX759" fmla="*/ 3221280 w 4032510"/>
              <a:gd name="connsiteY759" fmla="*/ 1066650 h 4080267"/>
              <a:gd name="connsiteX760" fmla="*/ 3296151 w 4032510"/>
              <a:gd name="connsiteY760" fmla="*/ 1009602 h 4080267"/>
              <a:gd name="connsiteX761" fmla="*/ 3102914 w 4032510"/>
              <a:gd name="connsiteY761" fmla="*/ 587207 h 4080267"/>
              <a:gd name="connsiteX762" fmla="*/ 2938451 w 4032510"/>
              <a:gd name="connsiteY762" fmla="*/ 796978 h 4080267"/>
              <a:gd name="connsiteX763" fmla="*/ 2893761 w 4032510"/>
              <a:gd name="connsiteY763" fmla="*/ 761941 h 4080267"/>
              <a:gd name="connsiteX764" fmla="*/ 3058225 w 4032510"/>
              <a:gd name="connsiteY764" fmla="*/ 552170 h 4080267"/>
              <a:gd name="connsiteX765" fmla="*/ 3176633 w 4032510"/>
              <a:gd name="connsiteY765" fmla="*/ 639534 h 4080267"/>
              <a:gd name="connsiteX766" fmla="*/ 3325751 w 4032510"/>
              <a:gd name="connsiteY766" fmla="*/ 785843 h 4080267"/>
              <a:gd name="connsiteX767" fmla="*/ 3293210 w 4032510"/>
              <a:gd name="connsiteY767" fmla="*/ 819008 h 4080267"/>
              <a:gd name="connsiteX768" fmla="*/ 3238919 w 4032510"/>
              <a:gd name="connsiteY768" fmla="*/ 765739 h 4080267"/>
              <a:gd name="connsiteX769" fmla="*/ 3084776 w 4032510"/>
              <a:gd name="connsiteY769" fmla="*/ 922841 h 4080267"/>
              <a:gd name="connsiteX770" fmla="*/ 3044118 w 4032510"/>
              <a:gd name="connsiteY770" fmla="*/ 882950 h 4080267"/>
              <a:gd name="connsiteX771" fmla="*/ 3198261 w 4032510"/>
              <a:gd name="connsiteY771" fmla="*/ 725847 h 4080267"/>
              <a:gd name="connsiteX772" fmla="*/ 3144092 w 4032510"/>
              <a:gd name="connsiteY772" fmla="*/ 672698 h 4080267"/>
              <a:gd name="connsiteX773" fmla="*/ 3337571 w 4032510"/>
              <a:gd name="connsiteY773" fmla="*/ 493335 h 4080267"/>
              <a:gd name="connsiteX774" fmla="*/ 3539175 w 4032510"/>
              <a:gd name="connsiteY774" fmla="*/ 3337571 h 4080267"/>
              <a:gd name="connsiteX775" fmla="*/ 2158811 w 4032510"/>
              <a:gd name="connsiteY775" fmla="*/ 4027433 h 4080267"/>
              <a:gd name="connsiteX776" fmla="*/ 2061922 w 4032510"/>
              <a:gd name="connsiteY776" fmla="*/ 4029668 h 4080267"/>
              <a:gd name="connsiteX777" fmla="*/ 2061922 w 4032510"/>
              <a:gd name="connsiteY777" fmla="*/ 3965809 h 4080267"/>
              <a:gd name="connsiteX778" fmla="*/ 2154292 w 4032510"/>
              <a:gd name="connsiteY778" fmla="*/ 3963679 h 4080267"/>
              <a:gd name="connsiteX779" fmla="*/ 3490899 w 4032510"/>
              <a:gd name="connsiteY779" fmla="*/ 3295685 h 4080267"/>
              <a:gd name="connsiteX780" fmla="*/ 3295686 w 4032510"/>
              <a:gd name="connsiteY780" fmla="*/ 541612 h 4080267"/>
              <a:gd name="connsiteX781" fmla="*/ 541612 w 4032510"/>
              <a:gd name="connsiteY781" fmla="*/ 736825 h 4080267"/>
              <a:gd name="connsiteX782" fmla="*/ 68831 w 4032510"/>
              <a:gd name="connsiteY782" fmla="*/ 2154291 h 4080267"/>
              <a:gd name="connsiteX783" fmla="*/ 73508 w 4032510"/>
              <a:gd name="connsiteY783" fmla="*/ 2193581 h 4080267"/>
              <a:gd name="connsiteX784" fmla="*/ 10288 w 4032510"/>
              <a:gd name="connsiteY784" fmla="*/ 2202589 h 4080267"/>
              <a:gd name="connsiteX785" fmla="*/ 5077 w 4032510"/>
              <a:gd name="connsiteY785" fmla="*/ 2158810 h 4080267"/>
              <a:gd name="connsiteX786" fmla="*/ 493336 w 4032510"/>
              <a:gd name="connsiteY786" fmla="*/ 694939 h 4080267"/>
              <a:gd name="connsiteX787" fmla="*/ 3337571 w 4032510"/>
              <a:gd name="connsiteY787" fmla="*/ 493335 h 4080267"/>
            </a:gdLst>
            <a:ahLst/>
            <a:cxnLst/>
            <a:rect l="l" t="t" r="r" b="b"/>
            <a:pathLst>
              <a:path w="4032510" h="4080267">
                <a:moveTo>
                  <a:pt x="579459" y="3167164"/>
                </a:moveTo>
                <a:lnTo>
                  <a:pt x="520912" y="3216790"/>
                </a:lnTo>
                <a:lnTo>
                  <a:pt x="538937" y="3238056"/>
                </a:lnTo>
                <a:cubicBezTo>
                  <a:pt x="547542" y="3248207"/>
                  <a:pt x="557413" y="3253863"/>
                  <a:pt x="568549" y="3255027"/>
                </a:cubicBezTo>
                <a:cubicBezTo>
                  <a:pt x="579686" y="3256189"/>
                  <a:pt x="589674" y="3253024"/>
                  <a:pt x="598513" y="3245532"/>
                </a:cubicBezTo>
                <a:cubicBezTo>
                  <a:pt x="616891" y="3229955"/>
                  <a:pt x="616770" y="3211183"/>
                  <a:pt x="598152" y="3189218"/>
                </a:cubicBezTo>
                <a:close/>
                <a:moveTo>
                  <a:pt x="1198841" y="3685964"/>
                </a:moveTo>
                <a:cubicBezTo>
                  <a:pt x="1193242" y="3678417"/>
                  <a:pt x="1185606" y="3672069"/>
                  <a:pt x="1175937" y="3666920"/>
                </a:cubicBezTo>
                <a:cubicBezTo>
                  <a:pt x="1156292" y="3656459"/>
                  <a:pt x="1136942" y="3655514"/>
                  <a:pt x="1117887" y="3664084"/>
                </a:cubicBezTo>
                <a:cubicBezTo>
                  <a:pt x="1098832" y="3672653"/>
                  <a:pt x="1083131" y="3688532"/>
                  <a:pt x="1070784" y="3711721"/>
                </a:cubicBezTo>
                <a:cubicBezTo>
                  <a:pt x="1058598" y="3734606"/>
                  <a:pt x="1054155" y="3756252"/>
                  <a:pt x="1057455" y="3776661"/>
                </a:cubicBezTo>
                <a:cubicBezTo>
                  <a:pt x="1060754" y="3797069"/>
                  <a:pt x="1072025" y="3812396"/>
                  <a:pt x="1091264" y="3822640"/>
                </a:cubicBezTo>
                <a:cubicBezTo>
                  <a:pt x="1110909" y="3833100"/>
                  <a:pt x="1129906" y="3834280"/>
                  <a:pt x="1148257" y="3826180"/>
                </a:cubicBezTo>
                <a:cubicBezTo>
                  <a:pt x="1166606" y="3818080"/>
                  <a:pt x="1182037" y="3802284"/>
                  <a:pt x="1194545" y="3778791"/>
                </a:cubicBezTo>
                <a:cubicBezTo>
                  <a:pt x="1207594" y="3754286"/>
                  <a:pt x="1212590" y="3732089"/>
                  <a:pt x="1209533" y="3712201"/>
                </a:cubicBezTo>
                <a:cubicBezTo>
                  <a:pt x="1208005" y="3702256"/>
                  <a:pt x="1204440" y="3693510"/>
                  <a:pt x="1198841" y="3685964"/>
                </a:cubicBezTo>
                <a:close/>
                <a:moveTo>
                  <a:pt x="989466" y="3496720"/>
                </a:moveTo>
                <a:lnTo>
                  <a:pt x="861794" y="3676000"/>
                </a:lnTo>
                <a:lnTo>
                  <a:pt x="942952" y="3733797"/>
                </a:lnTo>
                <a:lnTo>
                  <a:pt x="916001" y="3771643"/>
                </a:lnTo>
                <a:lnTo>
                  <a:pt x="788585" y="3680905"/>
                </a:lnTo>
                <a:lnTo>
                  <a:pt x="943209" y="3463779"/>
                </a:lnTo>
                <a:close/>
                <a:moveTo>
                  <a:pt x="575688" y="3095916"/>
                </a:moveTo>
                <a:lnTo>
                  <a:pt x="636107" y="3167197"/>
                </a:lnTo>
                <a:cubicBezTo>
                  <a:pt x="677128" y="3215591"/>
                  <a:pt x="679260" y="3255366"/>
                  <a:pt x="642506" y="3286521"/>
                </a:cubicBezTo>
                <a:cubicBezTo>
                  <a:pt x="628678" y="3298241"/>
                  <a:pt x="613389" y="3304245"/>
                  <a:pt x="596639" y="3304532"/>
                </a:cubicBezTo>
                <a:cubicBezTo>
                  <a:pt x="579889" y="3304819"/>
                  <a:pt x="563492" y="3299581"/>
                  <a:pt x="547449" y="3288816"/>
                </a:cubicBezTo>
                <a:lnTo>
                  <a:pt x="546924" y="3289261"/>
                </a:lnTo>
                <a:cubicBezTo>
                  <a:pt x="551710" y="3301295"/>
                  <a:pt x="550174" y="3320418"/>
                  <a:pt x="542315" y="3346631"/>
                </a:cubicBezTo>
                <a:lnTo>
                  <a:pt x="514552" y="3436034"/>
                </a:lnTo>
                <a:lnTo>
                  <a:pt x="472270" y="3386151"/>
                </a:lnTo>
                <a:lnTo>
                  <a:pt x="498134" y="3309412"/>
                </a:lnTo>
                <a:cubicBezTo>
                  <a:pt x="503510" y="3293576"/>
                  <a:pt x="505993" y="3282222"/>
                  <a:pt x="505582" y="3275352"/>
                </a:cubicBezTo>
                <a:cubicBezTo>
                  <a:pt x="505172" y="3268480"/>
                  <a:pt x="502965" y="3262681"/>
                  <a:pt x="498959" y="3257956"/>
                </a:cubicBezTo>
                <a:lnTo>
                  <a:pt x="487832" y="3244829"/>
                </a:lnTo>
                <a:lnTo>
                  <a:pt x="409070" y="3311590"/>
                </a:lnTo>
                <a:lnTo>
                  <a:pt x="372351" y="3268271"/>
                </a:lnTo>
                <a:close/>
                <a:moveTo>
                  <a:pt x="1241629" y="3656913"/>
                </a:moveTo>
                <a:cubicBezTo>
                  <a:pt x="1252181" y="3669713"/>
                  <a:pt x="1259604" y="3684437"/>
                  <a:pt x="1263899" y="3701085"/>
                </a:cubicBezTo>
                <a:cubicBezTo>
                  <a:pt x="1272488" y="3734382"/>
                  <a:pt x="1267427" y="3768600"/>
                  <a:pt x="1248718" y="3803737"/>
                </a:cubicBezTo>
                <a:cubicBezTo>
                  <a:pt x="1229199" y="3840394"/>
                  <a:pt x="1202702" y="3864465"/>
                  <a:pt x="1169227" y="3875949"/>
                </a:cubicBezTo>
                <a:cubicBezTo>
                  <a:pt x="1135754" y="3887433"/>
                  <a:pt x="1101751" y="3883983"/>
                  <a:pt x="1067221" y="3865596"/>
                </a:cubicBezTo>
                <a:cubicBezTo>
                  <a:pt x="1033502" y="3847641"/>
                  <a:pt x="1012002" y="3821992"/>
                  <a:pt x="1002720" y="3788652"/>
                </a:cubicBezTo>
                <a:cubicBezTo>
                  <a:pt x="993439" y="3755311"/>
                  <a:pt x="998073" y="3721224"/>
                  <a:pt x="1016622" y="3686390"/>
                </a:cubicBezTo>
                <a:cubicBezTo>
                  <a:pt x="1036248" y="3649531"/>
                  <a:pt x="1062981" y="3625261"/>
                  <a:pt x="1096819" y="3613581"/>
                </a:cubicBezTo>
                <a:cubicBezTo>
                  <a:pt x="1130658" y="3601901"/>
                  <a:pt x="1165247" y="3605470"/>
                  <a:pt x="1200586" y="3624287"/>
                </a:cubicBezTo>
                <a:cubicBezTo>
                  <a:pt x="1217396" y="3633238"/>
                  <a:pt x="1231076" y="3644114"/>
                  <a:pt x="1241629" y="3656913"/>
                </a:cubicBezTo>
                <a:close/>
                <a:moveTo>
                  <a:pt x="423042" y="2858602"/>
                </a:moveTo>
                <a:lnTo>
                  <a:pt x="453250" y="2906891"/>
                </a:lnTo>
                <a:lnTo>
                  <a:pt x="321515" y="2989304"/>
                </a:lnTo>
                <a:cubicBezTo>
                  <a:pt x="283876" y="3012851"/>
                  <a:pt x="274335" y="3039456"/>
                  <a:pt x="292893" y="3069119"/>
                </a:cubicBezTo>
                <a:cubicBezTo>
                  <a:pt x="311145" y="3098296"/>
                  <a:pt x="338411" y="3101538"/>
                  <a:pt x="374688" y="3078843"/>
                </a:cubicBezTo>
                <a:lnTo>
                  <a:pt x="508466" y="2995152"/>
                </a:lnTo>
                <a:lnTo>
                  <a:pt x="538584" y="3043295"/>
                </a:lnTo>
                <a:lnTo>
                  <a:pt x="409766" y="3123883"/>
                </a:lnTo>
                <a:cubicBezTo>
                  <a:pt x="342366" y="3166048"/>
                  <a:pt x="289075" y="3155813"/>
                  <a:pt x="249891" y="3093179"/>
                </a:cubicBezTo>
                <a:cubicBezTo>
                  <a:pt x="212046" y="3032684"/>
                  <a:pt x="225948" y="2981902"/>
                  <a:pt x="291598" y="2940833"/>
                </a:cubicBezTo>
                <a:close/>
                <a:moveTo>
                  <a:pt x="1540860" y="3779861"/>
                </a:moveTo>
                <a:lnTo>
                  <a:pt x="1523311" y="3830784"/>
                </a:lnTo>
                <a:cubicBezTo>
                  <a:pt x="1507713" y="3812667"/>
                  <a:pt x="1485814" y="3798750"/>
                  <a:pt x="1457614" y="3789032"/>
                </a:cubicBezTo>
                <a:cubicBezTo>
                  <a:pt x="1433318" y="3780658"/>
                  <a:pt x="1410903" y="3781793"/>
                  <a:pt x="1390370" y="3792433"/>
                </a:cubicBezTo>
                <a:cubicBezTo>
                  <a:pt x="1369837" y="3803072"/>
                  <a:pt x="1355103" y="3821354"/>
                  <a:pt x="1346170" y="3847276"/>
                </a:cubicBezTo>
                <a:cubicBezTo>
                  <a:pt x="1337088" y="3873633"/>
                  <a:pt x="1336810" y="3896532"/>
                  <a:pt x="1345339" y="3915973"/>
                </a:cubicBezTo>
                <a:cubicBezTo>
                  <a:pt x="1353868" y="3935415"/>
                  <a:pt x="1369900" y="3949191"/>
                  <a:pt x="1393436" y="3957302"/>
                </a:cubicBezTo>
                <a:cubicBezTo>
                  <a:pt x="1407428" y="3962124"/>
                  <a:pt x="1419619" y="3963898"/>
                  <a:pt x="1430007" y="3962624"/>
                </a:cubicBezTo>
                <a:lnTo>
                  <a:pt x="1447837" y="3910888"/>
                </a:lnTo>
                <a:lnTo>
                  <a:pt x="1396914" y="3893339"/>
                </a:lnTo>
                <a:lnTo>
                  <a:pt x="1411771" y="3850226"/>
                </a:lnTo>
                <a:lnTo>
                  <a:pt x="1516382" y="3886277"/>
                </a:lnTo>
                <a:lnTo>
                  <a:pt x="1473211" y="4011550"/>
                </a:lnTo>
                <a:cubicBezTo>
                  <a:pt x="1443694" y="4017274"/>
                  <a:pt x="1410985" y="4013950"/>
                  <a:pt x="1375084" y="4001578"/>
                </a:cubicBezTo>
                <a:cubicBezTo>
                  <a:pt x="1334953" y="3987748"/>
                  <a:pt x="1307170" y="3965553"/>
                  <a:pt x="1291733" y="3934995"/>
                </a:cubicBezTo>
                <a:cubicBezTo>
                  <a:pt x="1276297" y="3904436"/>
                  <a:pt x="1275326" y="3869579"/>
                  <a:pt x="1288819" y="3830424"/>
                </a:cubicBezTo>
                <a:cubicBezTo>
                  <a:pt x="1302499" y="3790727"/>
                  <a:pt x="1326400" y="3762834"/>
                  <a:pt x="1360521" y="3746744"/>
                </a:cubicBezTo>
                <a:cubicBezTo>
                  <a:pt x="1394642" y="3730655"/>
                  <a:pt x="1432581" y="3729804"/>
                  <a:pt x="1474339" y="3744195"/>
                </a:cubicBezTo>
                <a:cubicBezTo>
                  <a:pt x="1501237" y="3753465"/>
                  <a:pt x="1523412" y="3765354"/>
                  <a:pt x="1540860" y="3779861"/>
                </a:cubicBezTo>
                <a:close/>
                <a:moveTo>
                  <a:pt x="297682" y="2697485"/>
                </a:moveTo>
                <a:cubicBezTo>
                  <a:pt x="290500" y="2690987"/>
                  <a:pt x="281865" y="2686376"/>
                  <a:pt x="271780" y="2683651"/>
                </a:cubicBezTo>
                <a:cubicBezTo>
                  <a:pt x="251610" y="2678203"/>
                  <a:pt x="229401" y="2680532"/>
                  <a:pt x="205153" y="2690642"/>
                </a:cubicBezTo>
                <a:cubicBezTo>
                  <a:pt x="181222" y="2700620"/>
                  <a:pt x="164066" y="2714547"/>
                  <a:pt x="153683" y="2732424"/>
                </a:cubicBezTo>
                <a:cubicBezTo>
                  <a:pt x="143300" y="2750301"/>
                  <a:pt x="142303" y="2769298"/>
                  <a:pt x="150690" y="2789417"/>
                </a:cubicBezTo>
                <a:cubicBezTo>
                  <a:pt x="159255" y="2809959"/>
                  <a:pt x="173201" y="2822913"/>
                  <a:pt x="192529" y="2828278"/>
                </a:cubicBezTo>
                <a:cubicBezTo>
                  <a:pt x="211856" y="2833644"/>
                  <a:pt x="233803" y="2831206"/>
                  <a:pt x="258368" y="2820963"/>
                </a:cubicBezTo>
                <a:cubicBezTo>
                  <a:pt x="283993" y="2810279"/>
                  <a:pt x="301926" y="2796278"/>
                  <a:pt x="312168" y="2778957"/>
                </a:cubicBezTo>
                <a:cubicBezTo>
                  <a:pt x="322409" y="2761636"/>
                  <a:pt x="323314" y="2742863"/>
                  <a:pt x="314882" y="2722639"/>
                </a:cubicBezTo>
                <a:cubicBezTo>
                  <a:pt x="310599" y="2712368"/>
                  <a:pt x="304867" y="2703983"/>
                  <a:pt x="297682" y="2697485"/>
                </a:cubicBezTo>
                <a:close/>
                <a:moveTo>
                  <a:pt x="331045" y="2659059"/>
                </a:moveTo>
                <a:cubicBezTo>
                  <a:pt x="343291" y="2671401"/>
                  <a:pt x="353266" y="2686810"/>
                  <a:pt x="360970" y="2705288"/>
                </a:cubicBezTo>
                <a:cubicBezTo>
                  <a:pt x="375627" y="2740442"/>
                  <a:pt x="375724" y="2773619"/>
                  <a:pt x="361264" y="2804817"/>
                </a:cubicBezTo>
                <a:cubicBezTo>
                  <a:pt x="346802" y="2836016"/>
                  <a:pt x="321201" y="2859275"/>
                  <a:pt x="284457" y="2874594"/>
                </a:cubicBezTo>
                <a:cubicBezTo>
                  <a:pt x="246126" y="2890576"/>
                  <a:pt x="210375" y="2892399"/>
                  <a:pt x="177205" y="2880065"/>
                </a:cubicBezTo>
                <a:cubicBezTo>
                  <a:pt x="144034" y="2867731"/>
                  <a:pt x="119921" y="2843511"/>
                  <a:pt x="104867" y="2807403"/>
                </a:cubicBezTo>
                <a:cubicBezTo>
                  <a:pt x="90167" y="2772143"/>
                  <a:pt x="89793" y="2738677"/>
                  <a:pt x="103747" y="2707007"/>
                </a:cubicBezTo>
                <a:cubicBezTo>
                  <a:pt x="117700" y="2675336"/>
                  <a:pt x="142889" y="2651907"/>
                  <a:pt x="179315" y="2636720"/>
                </a:cubicBezTo>
                <a:cubicBezTo>
                  <a:pt x="217857" y="2620651"/>
                  <a:pt x="253918" y="2618822"/>
                  <a:pt x="287493" y="2631236"/>
                </a:cubicBezTo>
                <a:cubicBezTo>
                  <a:pt x="304282" y="2637443"/>
                  <a:pt x="318799" y="2646717"/>
                  <a:pt x="331045" y="2659059"/>
                </a:cubicBezTo>
                <a:close/>
                <a:moveTo>
                  <a:pt x="1733720" y="3865745"/>
                </a:moveTo>
                <a:cubicBezTo>
                  <a:pt x="1725994" y="3860395"/>
                  <a:pt x="1716726" y="3856833"/>
                  <a:pt x="1705915" y="3855059"/>
                </a:cubicBezTo>
                <a:cubicBezTo>
                  <a:pt x="1683952" y="3851458"/>
                  <a:pt x="1665322" y="3856772"/>
                  <a:pt x="1650026" y="3871005"/>
                </a:cubicBezTo>
                <a:cubicBezTo>
                  <a:pt x="1634729" y="3885236"/>
                  <a:pt x="1624955" y="3905315"/>
                  <a:pt x="1620704" y="3931240"/>
                </a:cubicBezTo>
                <a:cubicBezTo>
                  <a:pt x="1616507" y="3956825"/>
                  <a:pt x="1619247" y="3978752"/>
                  <a:pt x="1628922" y="3997021"/>
                </a:cubicBezTo>
                <a:cubicBezTo>
                  <a:pt x="1638598" y="4015290"/>
                  <a:pt x="1654191" y="4026189"/>
                  <a:pt x="1675700" y="4029717"/>
                </a:cubicBezTo>
                <a:cubicBezTo>
                  <a:pt x="1697662" y="4033319"/>
                  <a:pt x="1716034" y="4028339"/>
                  <a:pt x="1730813" y="4014779"/>
                </a:cubicBezTo>
                <a:cubicBezTo>
                  <a:pt x="1745593" y="4001218"/>
                  <a:pt x="1755136" y="3981305"/>
                  <a:pt x="1759444" y="3955041"/>
                </a:cubicBezTo>
                <a:cubicBezTo>
                  <a:pt x="1763937" y="3927643"/>
                  <a:pt x="1761544" y="3905018"/>
                  <a:pt x="1752267" y="3887162"/>
                </a:cubicBezTo>
                <a:cubicBezTo>
                  <a:pt x="1747628" y="3878234"/>
                  <a:pt x="1741445" y="3871096"/>
                  <a:pt x="1733720" y="3865745"/>
                </a:cubicBezTo>
                <a:close/>
                <a:moveTo>
                  <a:pt x="1764920" y="3824498"/>
                </a:moveTo>
                <a:cubicBezTo>
                  <a:pt x="1779022" y="3833235"/>
                  <a:pt x="1790778" y="3844797"/>
                  <a:pt x="1800188" y="3859186"/>
                </a:cubicBezTo>
                <a:cubicBezTo>
                  <a:pt x="1819010" y="3887965"/>
                  <a:pt x="1825199" y="3921997"/>
                  <a:pt x="1818757" y="3961280"/>
                </a:cubicBezTo>
                <a:cubicBezTo>
                  <a:pt x="1812035" y="4002263"/>
                  <a:pt x="1794666" y="4033563"/>
                  <a:pt x="1766648" y="4055183"/>
                </a:cubicBezTo>
                <a:cubicBezTo>
                  <a:pt x="1738631" y="4076803"/>
                  <a:pt x="1705320" y="4084448"/>
                  <a:pt x="1666715" y="4078117"/>
                </a:cubicBezTo>
                <a:cubicBezTo>
                  <a:pt x="1629017" y="4071934"/>
                  <a:pt x="1600423" y="4054543"/>
                  <a:pt x="1580932" y="4025945"/>
                </a:cubicBezTo>
                <a:cubicBezTo>
                  <a:pt x="1561441" y="3997347"/>
                  <a:pt x="1554890" y="3963576"/>
                  <a:pt x="1561277" y="3924632"/>
                </a:cubicBezTo>
                <a:cubicBezTo>
                  <a:pt x="1568035" y="3883424"/>
                  <a:pt x="1585564" y="3851859"/>
                  <a:pt x="1613864" y="3829936"/>
                </a:cubicBezTo>
                <a:cubicBezTo>
                  <a:pt x="1642163" y="3808013"/>
                  <a:pt x="1676068" y="3800292"/>
                  <a:pt x="1715578" y="3806771"/>
                </a:cubicBezTo>
                <a:cubicBezTo>
                  <a:pt x="1734371" y="3809854"/>
                  <a:pt x="1750818" y="3815763"/>
                  <a:pt x="1764920" y="3824498"/>
                </a:cubicBezTo>
                <a:close/>
                <a:moveTo>
                  <a:pt x="253945" y="2356870"/>
                </a:moveTo>
                <a:lnTo>
                  <a:pt x="268874" y="2420003"/>
                </a:lnTo>
                <a:lnTo>
                  <a:pt x="180032" y="2486988"/>
                </a:lnTo>
                <a:cubicBezTo>
                  <a:pt x="178234" y="2488357"/>
                  <a:pt x="171912" y="2492032"/>
                  <a:pt x="161067" y="2498016"/>
                </a:cubicBezTo>
                <a:lnTo>
                  <a:pt x="161225" y="2498685"/>
                </a:lnTo>
                <a:cubicBezTo>
                  <a:pt x="169357" y="2498178"/>
                  <a:pt x="176435" y="2498449"/>
                  <a:pt x="182460" y="2499499"/>
                </a:cubicBezTo>
                <a:lnTo>
                  <a:pt x="292675" y="2520650"/>
                </a:lnTo>
                <a:lnTo>
                  <a:pt x="306536" y="2579262"/>
                </a:lnTo>
                <a:lnTo>
                  <a:pt x="119703" y="2533968"/>
                </a:lnTo>
                <a:lnTo>
                  <a:pt x="27096" y="2555868"/>
                </a:lnTo>
                <a:lnTo>
                  <a:pt x="14027" y="2500605"/>
                </a:lnTo>
                <a:lnTo>
                  <a:pt x="105630" y="2478943"/>
                </a:lnTo>
                <a:close/>
                <a:moveTo>
                  <a:pt x="2422112" y="3378031"/>
                </a:moveTo>
                <a:lnTo>
                  <a:pt x="2415042" y="3380324"/>
                </a:lnTo>
                <a:lnTo>
                  <a:pt x="2413600" y="3381520"/>
                </a:lnTo>
                <a:close/>
                <a:moveTo>
                  <a:pt x="926003" y="1981127"/>
                </a:moveTo>
                <a:cubicBezTo>
                  <a:pt x="916862" y="1991735"/>
                  <a:pt x="908808" y="2001083"/>
                  <a:pt x="900381" y="2010863"/>
                </a:cubicBezTo>
                <a:cubicBezTo>
                  <a:pt x="1329415" y="2380546"/>
                  <a:pt x="1757805" y="2749674"/>
                  <a:pt x="2187847" y="3120226"/>
                </a:cubicBezTo>
                <a:cubicBezTo>
                  <a:pt x="2193148" y="3114074"/>
                  <a:pt x="2197702" y="3108789"/>
                  <a:pt x="2202255" y="3103505"/>
                </a:cubicBezTo>
                <a:cubicBezTo>
                  <a:pt x="2213395" y="3090495"/>
                  <a:pt x="2213429" y="3090456"/>
                  <a:pt x="2200253" y="3079103"/>
                </a:cubicBezTo>
                <a:cubicBezTo>
                  <a:pt x="1778754" y="2715912"/>
                  <a:pt x="1357294" y="2352755"/>
                  <a:pt x="935834" y="1989599"/>
                </a:cubicBezTo>
                <a:cubicBezTo>
                  <a:pt x="932571" y="1986787"/>
                  <a:pt x="929307" y="1983975"/>
                  <a:pt x="926003" y="1981127"/>
                </a:cubicBezTo>
                <a:close/>
                <a:moveTo>
                  <a:pt x="2177778" y="2960234"/>
                </a:moveTo>
                <a:cubicBezTo>
                  <a:pt x="2084373" y="2879682"/>
                  <a:pt x="1990861" y="2799174"/>
                  <a:pt x="1897309" y="2718631"/>
                </a:cubicBezTo>
                <a:cubicBezTo>
                  <a:pt x="1894891" y="2716549"/>
                  <a:pt x="1892398" y="2714470"/>
                  <a:pt x="1889743" y="2712663"/>
                </a:cubicBezTo>
                <a:cubicBezTo>
                  <a:pt x="1877864" y="2704695"/>
                  <a:pt x="1869411" y="2706275"/>
                  <a:pt x="1859657" y="2718899"/>
                </a:cubicBezTo>
                <a:cubicBezTo>
                  <a:pt x="1967641" y="2811945"/>
                  <a:pt x="2075020" y="2904470"/>
                  <a:pt x="2182279" y="2996891"/>
                </a:cubicBezTo>
                <a:cubicBezTo>
                  <a:pt x="2195463" y="2985093"/>
                  <a:pt x="2194177" y="2974364"/>
                  <a:pt x="2177778" y="2960234"/>
                </a:cubicBezTo>
                <a:close/>
                <a:moveTo>
                  <a:pt x="1462465" y="2343875"/>
                </a:moveTo>
                <a:cubicBezTo>
                  <a:pt x="1459444" y="2341271"/>
                  <a:pt x="1456347" y="2338671"/>
                  <a:pt x="1452985" y="2336462"/>
                </a:cubicBezTo>
                <a:cubicBezTo>
                  <a:pt x="1441037" y="2328572"/>
                  <a:pt x="1432340" y="2330355"/>
                  <a:pt x="1423549" y="2342433"/>
                </a:cubicBezTo>
                <a:cubicBezTo>
                  <a:pt x="1539430" y="2442284"/>
                  <a:pt x="1655311" y="2542134"/>
                  <a:pt x="1771272" y="2642054"/>
                </a:cubicBezTo>
                <a:cubicBezTo>
                  <a:pt x="1781517" y="2628617"/>
                  <a:pt x="1781240" y="2620545"/>
                  <a:pt x="1770809" y="2609838"/>
                </a:cubicBezTo>
                <a:cubicBezTo>
                  <a:pt x="1768561" y="2607558"/>
                  <a:pt x="1766069" y="2605479"/>
                  <a:pt x="1763652" y="2603396"/>
                </a:cubicBezTo>
                <a:cubicBezTo>
                  <a:pt x="1663317" y="2516873"/>
                  <a:pt x="1562908" y="2430354"/>
                  <a:pt x="1462465" y="2343875"/>
                </a:cubicBezTo>
                <a:close/>
                <a:moveTo>
                  <a:pt x="1060991" y="1997939"/>
                </a:moveTo>
                <a:cubicBezTo>
                  <a:pt x="1058291" y="1995612"/>
                  <a:pt x="1055477" y="1993256"/>
                  <a:pt x="1052472" y="1991285"/>
                </a:cubicBezTo>
                <a:cubicBezTo>
                  <a:pt x="1040732" y="1983644"/>
                  <a:pt x="1032164" y="1985194"/>
                  <a:pt x="1022280" y="1997155"/>
                </a:cubicBezTo>
                <a:cubicBezTo>
                  <a:pt x="1129175" y="2089263"/>
                  <a:pt x="1236071" y="2181371"/>
                  <a:pt x="1342968" y="2273480"/>
                </a:cubicBezTo>
                <a:cubicBezTo>
                  <a:pt x="1352916" y="2263156"/>
                  <a:pt x="1353614" y="2253792"/>
                  <a:pt x="1345268" y="2243921"/>
                </a:cubicBezTo>
                <a:cubicBezTo>
                  <a:pt x="1342446" y="2240597"/>
                  <a:pt x="1339130" y="2237601"/>
                  <a:pt x="1335785" y="2234719"/>
                </a:cubicBezTo>
                <a:cubicBezTo>
                  <a:pt x="1244234" y="2155765"/>
                  <a:pt x="1152610" y="2076815"/>
                  <a:pt x="1060991" y="1997939"/>
                </a:cubicBezTo>
                <a:close/>
                <a:moveTo>
                  <a:pt x="2839058" y="1994956"/>
                </a:moveTo>
                <a:cubicBezTo>
                  <a:pt x="2846549" y="2001823"/>
                  <a:pt x="2848097" y="2015183"/>
                  <a:pt x="2842412" y="2024714"/>
                </a:cubicBezTo>
                <a:cubicBezTo>
                  <a:pt x="2840026" y="2028705"/>
                  <a:pt x="2836738" y="2032195"/>
                  <a:pt x="2833646" y="2035784"/>
                </a:cubicBezTo>
                <a:cubicBezTo>
                  <a:pt x="2724464" y="2162494"/>
                  <a:pt x="2615316" y="2289166"/>
                  <a:pt x="2506133" y="2415876"/>
                </a:cubicBezTo>
                <a:cubicBezTo>
                  <a:pt x="2397495" y="2541957"/>
                  <a:pt x="2288862" y="2668110"/>
                  <a:pt x="2180104" y="2794086"/>
                </a:cubicBezTo>
                <a:cubicBezTo>
                  <a:pt x="2175788" y="2799095"/>
                  <a:pt x="2170945" y="2804062"/>
                  <a:pt x="2165277" y="2807218"/>
                </a:cubicBezTo>
                <a:cubicBezTo>
                  <a:pt x="2156360" y="2812109"/>
                  <a:pt x="2146804" y="2811709"/>
                  <a:pt x="2138695" y="2804173"/>
                </a:cubicBezTo>
                <a:cubicBezTo>
                  <a:pt x="2130667" y="2796705"/>
                  <a:pt x="2129358" y="2787468"/>
                  <a:pt x="2133403" y="2777967"/>
                </a:cubicBezTo>
                <a:cubicBezTo>
                  <a:pt x="2135484" y="2773026"/>
                  <a:pt x="2138826" y="2768415"/>
                  <a:pt x="2142360" y="2764314"/>
                </a:cubicBezTo>
                <a:cubicBezTo>
                  <a:pt x="2360609" y="2510861"/>
                  <a:pt x="2578940" y="2257478"/>
                  <a:pt x="2797351" y="2004166"/>
                </a:cubicBezTo>
                <a:cubicBezTo>
                  <a:pt x="2801123" y="1999789"/>
                  <a:pt x="2805455" y="1995413"/>
                  <a:pt x="2810400" y="1992526"/>
                </a:cubicBezTo>
                <a:cubicBezTo>
                  <a:pt x="2820038" y="1986882"/>
                  <a:pt x="2830103" y="1986689"/>
                  <a:pt x="2839058" y="1994956"/>
                </a:cubicBezTo>
                <a:close/>
                <a:moveTo>
                  <a:pt x="2415334" y="1629781"/>
                </a:moveTo>
                <a:cubicBezTo>
                  <a:pt x="2424132" y="1636193"/>
                  <a:pt x="2427311" y="1647659"/>
                  <a:pt x="2422420" y="1658632"/>
                </a:cubicBezTo>
                <a:cubicBezTo>
                  <a:pt x="2420067" y="1663888"/>
                  <a:pt x="2416568" y="1668845"/>
                  <a:pt x="2412763" y="1673262"/>
                </a:cubicBezTo>
                <a:cubicBezTo>
                  <a:pt x="2194778" y="1926324"/>
                  <a:pt x="1976720" y="2179390"/>
                  <a:pt x="1758695" y="2432418"/>
                </a:cubicBezTo>
                <a:cubicBezTo>
                  <a:pt x="1756656" y="2434784"/>
                  <a:pt x="1754631" y="2437299"/>
                  <a:pt x="1752303" y="2439348"/>
                </a:cubicBezTo>
                <a:cubicBezTo>
                  <a:pt x="1740586" y="2449523"/>
                  <a:pt x="1726301" y="2450133"/>
                  <a:pt x="1716716" y="2441049"/>
                </a:cubicBezTo>
                <a:cubicBezTo>
                  <a:pt x="1707051" y="2431897"/>
                  <a:pt x="1707468" y="2418375"/>
                  <a:pt x="1718138" y="2405992"/>
                </a:cubicBezTo>
                <a:cubicBezTo>
                  <a:pt x="1782560" y="2331146"/>
                  <a:pt x="1847063" y="2256369"/>
                  <a:pt x="1911526" y="2181557"/>
                </a:cubicBezTo>
                <a:cubicBezTo>
                  <a:pt x="1957469" y="2128238"/>
                  <a:pt x="2003446" y="2074880"/>
                  <a:pt x="2049423" y="2021522"/>
                </a:cubicBezTo>
                <a:cubicBezTo>
                  <a:pt x="2158333" y="1895127"/>
                  <a:pt x="2267209" y="1768770"/>
                  <a:pt x="2376092" y="1642488"/>
                </a:cubicBezTo>
                <a:cubicBezTo>
                  <a:pt x="2379184" y="1638900"/>
                  <a:pt x="2382109" y="1635098"/>
                  <a:pt x="2385617" y="1632004"/>
                </a:cubicBezTo>
                <a:cubicBezTo>
                  <a:pt x="2394262" y="1624335"/>
                  <a:pt x="2406819" y="1623612"/>
                  <a:pt x="2415334" y="1629781"/>
                </a:cubicBezTo>
                <a:close/>
                <a:moveTo>
                  <a:pt x="2764987" y="1930995"/>
                </a:moveTo>
                <a:cubicBezTo>
                  <a:pt x="2772837" y="1938996"/>
                  <a:pt x="2773678" y="1951952"/>
                  <a:pt x="2766810" y="1961634"/>
                </a:cubicBezTo>
                <a:cubicBezTo>
                  <a:pt x="2764347" y="1965146"/>
                  <a:pt x="2761371" y="1968354"/>
                  <a:pt x="2758551" y="1971627"/>
                </a:cubicBezTo>
                <a:cubicBezTo>
                  <a:pt x="2649675" y="2097983"/>
                  <a:pt x="2540764" y="2224378"/>
                  <a:pt x="2431928" y="2350769"/>
                </a:cubicBezTo>
                <a:cubicBezTo>
                  <a:pt x="2323561" y="2476533"/>
                  <a:pt x="2215161" y="2602337"/>
                  <a:pt x="2106760" y="2728141"/>
                </a:cubicBezTo>
                <a:cubicBezTo>
                  <a:pt x="2103430" y="2732006"/>
                  <a:pt x="2100227" y="2736049"/>
                  <a:pt x="2096528" y="2739527"/>
                </a:cubicBezTo>
                <a:cubicBezTo>
                  <a:pt x="2088200" y="2747400"/>
                  <a:pt x="2075781" y="2748450"/>
                  <a:pt x="2066975" y="2742374"/>
                </a:cubicBezTo>
                <a:cubicBezTo>
                  <a:pt x="2057335" y="2735717"/>
                  <a:pt x="2053828" y="2723899"/>
                  <a:pt x="2059078" y="2712755"/>
                </a:cubicBezTo>
                <a:cubicBezTo>
                  <a:pt x="2061348" y="2707839"/>
                  <a:pt x="2064890" y="2703402"/>
                  <a:pt x="2068459" y="2699260"/>
                </a:cubicBezTo>
                <a:cubicBezTo>
                  <a:pt x="2285973" y="2446825"/>
                  <a:pt x="2503528" y="2194424"/>
                  <a:pt x="2721124" y="1942057"/>
                </a:cubicBezTo>
                <a:cubicBezTo>
                  <a:pt x="2724964" y="1937601"/>
                  <a:pt x="2728872" y="1933066"/>
                  <a:pt x="2733455" y="1929456"/>
                </a:cubicBezTo>
                <a:cubicBezTo>
                  <a:pt x="2743430" y="1921629"/>
                  <a:pt x="2756729" y="1922573"/>
                  <a:pt x="2764987" y="1930995"/>
                </a:cubicBezTo>
                <a:close/>
                <a:moveTo>
                  <a:pt x="2322093" y="1549368"/>
                </a:moveTo>
                <a:cubicBezTo>
                  <a:pt x="2330609" y="1556432"/>
                  <a:pt x="2332073" y="1565733"/>
                  <a:pt x="2328709" y="1575340"/>
                </a:cubicBezTo>
                <a:cubicBezTo>
                  <a:pt x="2326932" y="1580337"/>
                  <a:pt x="2323522" y="1585027"/>
                  <a:pt x="2319989" y="1589129"/>
                </a:cubicBezTo>
                <a:cubicBezTo>
                  <a:pt x="2101059" y="1843369"/>
                  <a:pt x="1882049" y="2097540"/>
                  <a:pt x="1663038" y="2351712"/>
                </a:cubicBezTo>
                <a:cubicBezTo>
                  <a:pt x="1661000" y="2354078"/>
                  <a:pt x="1658973" y="2356592"/>
                  <a:pt x="1656646" y="2358641"/>
                </a:cubicBezTo>
                <a:cubicBezTo>
                  <a:pt x="1646571" y="2367482"/>
                  <a:pt x="1632973" y="2368271"/>
                  <a:pt x="1623972" y="2360791"/>
                </a:cubicBezTo>
                <a:cubicBezTo>
                  <a:pt x="1614488" y="2352894"/>
                  <a:pt x="1613051" y="2339081"/>
                  <a:pt x="1620788" y="2327332"/>
                </a:cubicBezTo>
                <a:cubicBezTo>
                  <a:pt x="1622940" y="2324101"/>
                  <a:pt x="1625725" y="2321277"/>
                  <a:pt x="1628307" y="2318280"/>
                </a:cubicBezTo>
                <a:cubicBezTo>
                  <a:pt x="1737456" y="2191608"/>
                  <a:pt x="1846570" y="2064977"/>
                  <a:pt x="1955684" y="1938344"/>
                </a:cubicBezTo>
                <a:cubicBezTo>
                  <a:pt x="2064288" y="1812304"/>
                  <a:pt x="2172852" y="1686229"/>
                  <a:pt x="2281578" y="1560292"/>
                </a:cubicBezTo>
                <a:cubicBezTo>
                  <a:pt x="2285860" y="1555323"/>
                  <a:pt x="2290782" y="1550426"/>
                  <a:pt x="2296443" y="1547196"/>
                </a:cubicBezTo>
                <a:cubicBezTo>
                  <a:pt x="2304842" y="1542338"/>
                  <a:pt x="2314059" y="1542721"/>
                  <a:pt x="2322093" y="1549368"/>
                </a:cubicBezTo>
                <a:close/>
                <a:moveTo>
                  <a:pt x="1917188" y="1200407"/>
                </a:moveTo>
                <a:cubicBezTo>
                  <a:pt x="1925151" y="1208438"/>
                  <a:pt x="1925974" y="1221172"/>
                  <a:pt x="1918970" y="1231011"/>
                </a:cubicBezTo>
                <a:cubicBezTo>
                  <a:pt x="1916003" y="1235188"/>
                  <a:pt x="1912558" y="1239023"/>
                  <a:pt x="1909228" y="1242888"/>
                </a:cubicBezTo>
                <a:cubicBezTo>
                  <a:pt x="1801099" y="1368376"/>
                  <a:pt x="1692971" y="1493864"/>
                  <a:pt x="1584842" y="1619352"/>
                </a:cubicBezTo>
                <a:cubicBezTo>
                  <a:pt x="1476435" y="1745083"/>
                  <a:pt x="1368075" y="1870921"/>
                  <a:pt x="1259667" y="1996651"/>
                </a:cubicBezTo>
                <a:cubicBezTo>
                  <a:pt x="1255828" y="2001107"/>
                  <a:pt x="1252081" y="2005781"/>
                  <a:pt x="1247624" y="2009568"/>
                </a:cubicBezTo>
                <a:cubicBezTo>
                  <a:pt x="1238575" y="2017300"/>
                  <a:pt x="1225467" y="2017276"/>
                  <a:pt x="1216869" y="2010143"/>
                </a:cubicBezTo>
                <a:cubicBezTo>
                  <a:pt x="1208070" y="2002836"/>
                  <a:pt x="1205990" y="1990666"/>
                  <a:pt x="1212128" y="1979877"/>
                </a:cubicBezTo>
                <a:cubicBezTo>
                  <a:pt x="1214236" y="1976126"/>
                  <a:pt x="1216969" y="1972709"/>
                  <a:pt x="1219790" y="1969436"/>
                </a:cubicBezTo>
                <a:cubicBezTo>
                  <a:pt x="1437577" y="1716684"/>
                  <a:pt x="1655403" y="1463968"/>
                  <a:pt x="1873230" y="1211251"/>
                </a:cubicBezTo>
                <a:cubicBezTo>
                  <a:pt x="1877070" y="1206795"/>
                  <a:pt x="1881019" y="1202294"/>
                  <a:pt x="1885602" y="1198685"/>
                </a:cubicBezTo>
                <a:cubicBezTo>
                  <a:pt x="1895407" y="1191054"/>
                  <a:pt x="1908934" y="1192058"/>
                  <a:pt x="1917188" y="1200407"/>
                </a:cubicBezTo>
                <a:close/>
                <a:moveTo>
                  <a:pt x="1992649" y="1265360"/>
                </a:moveTo>
                <a:cubicBezTo>
                  <a:pt x="1999996" y="1272722"/>
                  <a:pt x="2001016" y="1281641"/>
                  <a:pt x="1997460" y="1290739"/>
                </a:cubicBezTo>
                <a:cubicBezTo>
                  <a:pt x="1995691" y="1295400"/>
                  <a:pt x="1992668" y="1299804"/>
                  <a:pt x="1989372" y="1303629"/>
                </a:cubicBezTo>
                <a:cubicBezTo>
                  <a:pt x="1770102" y="1558265"/>
                  <a:pt x="1550678" y="1812835"/>
                  <a:pt x="1331288" y="2067365"/>
                </a:cubicBezTo>
                <a:cubicBezTo>
                  <a:pt x="1328501" y="2070600"/>
                  <a:pt x="1325290" y="2073674"/>
                  <a:pt x="1321720" y="2076025"/>
                </a:cubicBezTo>
                <a:cubicBezTo>
                  <a:pt x="1311007" y="2083081"/>
                  <a:pt x="1299309" y="2082071"/>
                  <a:pt x="1291177" y="2073828"/>
                </a:cubicBezTo>
                <a:cubicBezTo>
                  <a:pt x="1283576" y="2066110"/>
                  <a:pt x="1282703" y="2052782"/>
                  <a:pt x="1289415" y="2043036"/>
                </a:cubicBezTo>
                <a:cubicBezTo>
                  <a:pt x="1291839" y="2039490"/>
                  <a:pt x="1294895" y="2036351"/>
                  <a:pt x="1297716" y="2033078"/>
                </a:cubicBezTo>
                <a:cubicBezTo>
                  <a:pt x="1406626" y="1906682"/>
                  <a:pt x="1515536" y="1780287"/>
                  <a:pt x="1624447" y="1653891"/>
                </a:cubicBezTo>
                <a:cubicBezTo>
                  <a:pt x="1733629" y="1527180"/>
                  <a:pt x="1842736" y="1400474"/>
                  <a:pt x="1952080" y="1273902"/>
                </a:cubicBezTo>
                <a:cubicBezTo>
                  <a:pt x="1956566" y="1268696"/>
                  <a:pt x="1962151" y="1263682"/>
                  <a:pt x="1968296" y="1260868"/>
                </a:cubicBezTo>
                <a:cubicBezTo>
                  <a:pt x="1976594" y="1257023"/>
                  <a:pt x="1985584" y="1258242"/>
                  <a:pt x="1992649" y="1265360"/>
                </a:cubicBezTo>
                <a:close/>
                <a:moveTo>
                  <a:pt x="2270662" y="1475915"/>
                </a:moveTo>
                <a:cubicBezTo>
                  <a:pt x="2025419" y="1760532"/>
                  <a:pt x="1780753" y="2044478"/>
                  <a:pt x="1535781" y="2328779"/>
                </a:cubicBezTo>
                <a:cubicBezTo>
                  <a:pt x="1612216" y="2394640"/>
                  <a:pt x="1688087" y="2460016"/>
                  <a:pt x="1763877" y="2525321"/>
                </a:cubicBezTo>
                <a:cubicBezTo>
                  <a:pt x="2009256" y="2240547"/>
                  <a:pt x="2253888" y="1956640"/>
                  <a:pt x="2498758" y="1672457"/>
                </a:cubicBezTo>
                <a:cubicBezTo>
                  <a:pt x="2422485" y="1606735"/>
                  <a:pt x="2346816" y="1541534"/>
                  <a:pt x="2270662" y="1475915"/>
                </a:cubicBezTo>
                <a:close/>
                <a:moveTo>
                  <a:pt x="2714680" y="1858441"/>
                </a:moveTo>
                <a:cubicBezTo>
                  <a:pt x="2469504" y="2142979"/>
                  <a:pt x="2224668" y="2427121"/>
                  <a:pt x="1979628" y="2711501"/>
                </a:cubicBezTo>
                <a:cubicBezTo>
                  <a:pt x="2043492" y="2766530"/>
                  <a:pt x="2106631" y="2820934"/>
                  <a:pt x="2170252" y="2875755"/>
                </a:cubicBezTo>
                <a:cubicBezTo>
                  <a:pt x="2415462" y="2591178"/>
                  <a:pt x="2660127" y="2307232"/>
                  <a:pt x="2905303" y="2022694"/>
                </a:cubicBezTo>
                <a:cubicBezTo>
                  <a:pt x="2841601" y="1967804"/>
                  <a:pt x="2778463" y="1913400"/>
                  <a:pt x="2714680" y="1858441"/>
                </a:cubicBezTo>
                <a:close/>
                <a:moveTo>
                  <a:pt x="1889388" y="1146217"/>
                </a:moveTo>
                <a:cubicBezTo>
                  <a:pt x="1877260" y="1135767"/>
                  <a:pt x="1877220" y="1135732"/>
                  <a:pt x="1866686" y="1147958"/>
                </a:cubicBezTo>
                <a:cubicBezTo>
                  <a:pt x="1627790" y="1425126"/>
                  <a:pt x="1388935" y="1702328"/>
                  <a:pt x="1150080" y="1979530"/>
                </a:cubicBezTo>
                <a:cubicBezTo>
                  <a:pt x="1147362" y="1982685"/>
                  <a:pt x="1144891" y="1986122"/>
                  <a:pt x="1141892" y="1989929"/>
                </a:cubicBezTo>
                <a:cubicBezTo>
                  <a:pt x="1206763" y="2045826"/>
                  <a:pt x="1270868" y="2101064"/>
                  <a:pt x="1335779" y="2156995"/>
                </a:cubicBezTo>
                <a:cubicBezTo>
                  <a:pt x="1581329" y="1872023"/>
                  <a:pt x="1825960" y="1588117"/>
                  <a:pt x="2071476" y="1303185"/>
                </a:cubicBezTo>
                <a:cubicBezTo>
                  <a:pt x="2067608" y="1299852"/>
                  <a:pt x="2064345" y="1297040"/>
                  <a:pt x="2061121" y="1294262"/>
                </a:cubicBezTo>
                <a:cubicBezTo>
                  <a:pt x="2003866" y="1244927"/>
                  <a:pt x="1946644" y="1195552"/>
                  <a:pt x="1889388" y="1146217"/>
                </a:cubicBezTo>
                <a:close/>
                <a:moveTo>
                  <a:pt x="2641132" y="1663749"/>
                </a:moveTo>
                <a:cubicBezTo>
                  <a:pt x="2636919" y="1668639"/>
                  <a:pt x="2633632" y="1673023"/>
                  <a:pt x="2629743" y="1676886"/>
                </a:cubicBezTo>
                <a:cubicBezTo>
                  <a:pt x="2610720" y="1695541"/>
                  <a:pt x="2589516" y="1710942"/>
                  <a:pt x="2560768" y="1706580"/>
                </a:cubicBezTo>
                <a:cubicBezTo>
                  <a:pt x="2548967" y="1704795"/>
                  <a:pt x="2542959" y="1708345"/>
                  <a:pt x="2536026" y="1716391"/>
                </a:cubicBezTo>
                <a:cubicBezTo>
                  <a:pt x="2296075" y="1995190"/>
                  <a:pt x="2055922" y="2273817"/>
                  <a:pt x="1815850" y="2552512"/>
                </a:cubicBezTo>
                <a:cubicBezTo>
                  <a:pt x="1813132" y="2555668"/>
                  <a:pt x="1810736" y="2559101"/>
                  <a:pt x="1807941" y="2562671"/>
                </a:cubicBezTo>
                <a:cubicBezTo>
                  <a:pt x="1846388" y="2601159"/>
                  <a:pt x="1839971" y="2638510"/>
                  <a:pt x="1808393" y="2674588"/>
                </a:cubicBezTo>
                <a:cubicBezTo>
                  <a:pt x="1812905" y="2678477"/>
                  <a:pt x="1816209" y="2681324"/>
                  <a:pt x="1820642" y="2685143"/>
                </a:cubicBezTo>
                <a:cubicBezTo>
                  <a:pt x="1854323" y="2643936"/>
                  <a:pt x="1892106" y="2637322"/>
                  <a:pt x="1935287" y="2672194"/>
                </a:cubicBezTo>
                <a:cubicBezTo>
                  <a:pt x="1939500" y="2667304"/>
                  <a:pt x="1943068" y="2663163"/>
                  <a:pt x="1946636" y="2659022"/>
                </a:cubicBezTo>
                <a:cubicBezTo>
                  <a:pt x="2132541" y="2443188"/>
                  <a:pt x="2318453" y="2227429"/>
                  <a:pt x="2504400" y="2011629"/>
                </a:cubicBezTo>
                <a:cubicBezTo>
                  <a:pt x="2558838" y="1948452"/>
                  <a:pt x="2613317" y="1885309"/>
                  <a:pt x="2667513" y="1821922"/>
                </a:cubicBezTo>
                <a:cubicBezTo>
                  <a:pt x="2670265" y="1818727"/>
                  <a:pt x="2672834" y="1812488"/>
                  <a:pt x="2671538" y="1809104"/>
                </a:cubicBezTo>
                <a:cubicBezTo>
                  <a:pt x="2661485" y="1783126"/>
                  <a:pt x="2666684" y="1759981"/>
                  <a:pt x="2681487" y="1738239"/>
                </a:cubicBezTo>
                <a:cubicBezTo>
                  <a:pt x="2687165" y="1729939"/>
                  <a:pt x="2693314" y="1721906"/>
                  <a:pt x="2699193" y="1713778"/>
                </a:cubicBezTo>
                <a:cubicBezTo>
                  <a:pt x="2679692" y="1696975"/>
                  <a:pt x="2660755" y="1680657"/>
                  <a:pt x="2641132" y="1663749"/>
                </a:cubicBezTo>
                <a:close/>
                <a:moveTo>
                  <a:pt x="2736923" y="1746013"/>
                </a:moveTo>
                <a:cubicBezTo>
                  <a:pt x="2716226" y="1766937"/>
                  <a:pt x="2717072" y="1790480"/>
                  <a:pt x="2738870" y="1809262"/>
                </a:cubicBezTo>
                <a:cubicBezTo>
                  <a:pt x="2810638" y="1871171"/>
                  <a:pt x="2882479" y="1933074"/>
                  <a:pt x="2954349" y="1994863"/>
                </a:cubicBezTo>
                <a:cubicBezTo>
                  <a:pt x="2976584" y="2013954"/>
                  <a:pt x="2998901" y="2011194"/>
                  <a:pt x="3016472" y="1986891"/>
                </a:cubicBezTo>
                <a:cubicBezTo>
                  <a:pt x="2923316" y="1906621"/>
                  <a:pt x="2830079" y="1826283"/>
                  <a:pt x="2736923" y="1746013"/>
                </a:cubicBezTo>
                <a:close/>
                <a:moveTo>
                  <a:pt x="1896179" y="1021575"/>
                </a:moveTo>
                <a:cubicBezTo>
                  <a:pt x="1874326" y="1042945"/>
                  <a:pt x="1874907" y="1064678"/>
                  <a:pt x="1897551" y="1084190"/>
                </a:cubicBezTo>
                <a:cubicBezTo>
                  <a:pt x="1968679" y="1145617"/>
                  <a:pt x="2039876" y="1206965"/>
                  <a:pt x="2111141" y="1268233"/>
                </a:cubicBezTo>
                <a:cubicBezTo>
                  <a:pt x="2133101" y="1287154"/>
                  <a:pt x="2156795" y="1284345"/>
                  <a:pt x="2173795" y="1260786"/>
                </a:cubicBezTo>
                <a:cubicBezTo>
                  <a:pt x="2080799" y="1180655"/>
                  <a:pt x="1988450" y="1101081"/>
                  <a:pt x="1896179" y="1021575"/>
                </a:cubicBezTo>
                <a:close/>
                <a:moveTo>
                  <a:pt x="2293082" y="1363366"/>
                </a:moveTo>
                <a:cubicBezTo>
                  <a:pt x="2273783" y="1385356"/>
                  <a:pt x="2273755" y="1408283"/>
                  <a:pt x="2293102" y="1425022"/>
                </a:cubicBezTo>
                <a:cubicBezTo>
                  <a:pt x="2377010" y="1497529"/>
                  <a:pt x="2460979" y="1569883"/>
                  <a:pt x="2545091" y="1642152"/>
                </a:cubicBezTo>
                <a:cubicBezTo>
                  <a:pt x="2565554" y="1659715"/>
                  <a:pt x="2590078" y="1655697"/>
                  <a:pt x="2605429" y="1632504"/>
                </a:cubicBezTo>
                <a:cubicBezTo>
                  <a:pt x="2501596" y="1543035"/>
                  <a:pt x="2397641" y="1453460"/>
                  <a:pt x="2293082" y="1363366"/>
                </a:cubicBezTo>
                <a:close/>
                <a:moveTo>
                  <a:pt x="2210321" y="1292054"/>
                </a:moveTo>
                <a:cubicBezTo>
                  <a:pt x="2205632" y="1297495"/>
                  <a:pt x="2201645" y="1302856"/>
                  <a:pt x="2196954" y="1307404"/>
                </a:cubicBezTo>
                <a:cubicBezTo>
                  <a:pt x="2178638" y="1325156"/>
                  <a:pt x="2158053" y="1338617"/>
                  <a:pt x="2130670" y="1335361"/>
                </a:cubicBezTo>
                <a:cubicBezTo>
                  <a:pt x="2122899" y="1334438"/>
                  <a:pt x="2118257" y="1336485"/>
                  <a:pt x="2113437" y="1342159"/>
                </a:cubicBezTo>
                <a:cubicBezTo>
                  <a:pt x="2089281" y="1370683"/>
                  <a:pt x="2064721" y="1398861"/>
                  <a:pt x="2040322" y="1427176"/>
                </a:cubicBezTo>
                <a:cubicBezTo>
                  <a:pt x="1823086" y="1679370"/>
                  <a:pt x="1605815" y="1931604"/>
                  <a:pt x="1388377" y="2183625"/>
                </a:cubicBezTo>
                <a:cubicBezTo>
                  <a:pt x="1381812" y="2191162"/>
                  <a:pt x="1380477" y="2195646"/>
                  <a:pt x="1388567" y="2203855"/>
                </a:cubicBezTo>
                <a:cubicBezTo>
                  <a:pt x="1408663" y="2224125"/>
                  <a:pt x="1412455" y="2256391"/>
                  <a:pt x="1398849" y="2281225"/>
                </a:cubicBezTo>
                <a:cubicBezTo>
                  <a:pt x="1393936" y="2290186"/>
                  <a:pt x="1387732" y="2298446"/>
                  <a:pt x="1382153" y="2307038"/>
                </a:cubicBezTo>
                <a:cubicBezTo>
                  <a:pt x="1382679" y="2308385"/>
                  <a:pt x="1383244" y="2309765"/>
                  <a:pt x="1383809" y="2311146"/>
                </a:cubicBezTo>
                <a:cubicBezTo>
                  <a:pt x="1414303" y="2273719"/>
                  <a:pt x="1449474" y="2261420"/>
                  <a:pt x="1492732" y="2291067"/>
                </a:cubicBezTo>
                <a:cubicBezTo>
                  <a:pt x="1496946" y="2286177"/>
                  <a:pt x="1500752" y="2281760"/>
                  <a:pt x="1504558" y="2277343"/>
                </a:cubicBezTo>
                <a:cubicBezTo>
                  <a:pt x="1724417" y="2022186"/>
                  <a:pt x="1944277" y="1767029"/>
                  <a:pt x="2164136" y="1511872"/>
                </a:cubicBezTo>
                <a:cubicBezTo>
                  <a:pt x="2184695" y="1488013"/>
                  <a:pt x="2205341" y="1464297"/>
                  <a:pt x="2225537" y="1440125"/>
                </a:cubicBezTo>
                <a:cubicBezTo>
                  <a:pt x="2228181" y="1436975"/>
                  <a:pt x="2230000" y="1430709"/>
                  <a:pt x="2228658" y="1427215"/>
                </a:cubicBezTo>
                <a:cubicBezTo>
                  <a:pt x="2221353" y="1408071"/>
                  <a:pt x="2221929" y="1389395"/>
                  <a:pt x="2230929" y="1371862"/>
                </a:cubicBezTo>
                <a:cubicBezTo>
                  <a:pt x="2238037" y="1357990"/>
                  <a:pt x="2247379" y="1345356"/>
                  <a:pt x="2256133" y="1331529"/>
                </a:cubicBezTo>
                <a:cubicBezTo>
                  <a:pt x="2241628" y="1319030"/>
                  <a:pt x="2226599" y="1306080"/>
                  <a:pt x="2210321" y="1292054"/>
                </a:cubicBezTo>
                <a:close/>
                <a:moveTo>
                  <a:pt x="1310214" y="336351"/>
                </a:moveTo>
                <a:lnTo>
                  <a:pt x="1390925" y="465092"/>
                </a:lnTo>
                <a:cubicBezTo>
                  <a:pt x="1433155" y="532451"/>
                  <a:pt x="1422971" y="585752"/>
                  <a:pt x="1360375" y="624995"/>
                </a:cubicBezTo>
                <a:cubicBezTo>
                  <a:pt x="1299916" y="662898"/>
                  <a:pt x="1249121" y="649044"/>
                  <a:pt x="1207988" y="583435"/>
                </a:cubicBezTo>
                <a:lnTo>
                  <a:pt x="1125632" y="452070"/>
                </a:lnTo>
                <a:lnTo>
                  <a:pt x="1173892" y="421814"/>
                </a:lnTo>
                <a:lnTo>
                  <a:pt x="1256431" y="553471"/>
                </a:lnTo>
                <a:cubicBezTo>
                  <a:pt x="1280013" y="591088"/>
                  <a:pt x="1306628" y="600603"/>
                  <a:pt x="1336274" y="582018"/>
                </a:cubicBezTo>
                <a:cubicBezTo>
                  <a:pt x="1365434" y="563736"/>
                  <a:pt x="1368649" y="536468"/>
                  <a:pt x="1345920" y="500212"/>
                </a:cubicBezTo>
                <a:lnTo>
                  <a:pt x="1262101" y="366515"/>
                </a:lnTo>
                <a:close/>
                <a:moveTo>
                  <a:pt x="1990246" y="887474"/>
                </a:moveTo>
                <a:cubicBezTo>
                  <a:pt x="1982624" y="880838"/>
                  <a:pt x="1978283" y="881151"/>
                  <a:pt x="1972170" y="888734"/>
                </a:cubicBezTo>
                <a:cubicBezTo>
                  <a:pt x="1958279" y="905833"/>
                  <a:pt x="1943548" y="922276"/>
                  <a:pt x="1929174" y="938958"/>
                </a:cubicBezTo>
                <a:cubicBezTo>
                  <a:pt x="1924688" y="944164"/>
                  <a:pt x="1920169" y="949408"/>
                  <a:pt x="1915581" y="954733"/>
                </a:cubicBezTo>
                <a:cubicBezTo>
                  <a:pt x="2302672" y="1288275"/>
                  <a:pt x="2688110" y="1620393"/>
                  <a:pt x="3074112" y="1952997"/>
                </a:cubicBezTo>
                <a:cubicBezTo>
                  <a:pt x="3095792" y="1927836"/>
                  <a:pt x="3116963" y="1903267"/>
                  <a:pt x="3139085" y="1877593"/>
                </a:cubicBezTo>
                <a:cubicBezTo>
                  <a:pt x="3133041" y="1872386"/>
                  <a:pt x="3127642" y="1867733"/>
                  <a:pt x="3122242" y="1863081"/>
                </a:cubicBezTo>
                <a:cubicBezTo>
                  <a:pt x="2801836" y="1586999"/>
                  <a:pt x="2481464" y="1310877"/>
                  <a:pt x="2161058" y="1034794"/>
                </a:cubicBezTo>
                <a:cubicBezTo>
                  <a:pt x="2104085" y="985703"/>
                  <a:pt x="2046975" y="936768"/>
                  <a:pt x="1990246" y="887474"/>
                </a:cubicBezTo>
                <a:close/>
                <a:moveTo>
                  <a:pt x="3801332" y="2406586"/>
                </a:moveTo>
                <a:lnTo>
                  <a:pt x="3747748" y="2548406"/>
                </a:lnTo>
                <a:lnTo>
                  <a:pt x="3704284" y="2531984"/>
                </a:lnTo>
                <a:lnTo>
                  <a:pt x="3737797" y="2443286"/>
                </a:lnTo>
                <a:lnTo>
                  <a:pt x="3679041" y="2421086"/>
                </a:lnTo>
                <a:lnTo>
                  <a:pt x="3647901" y="2503505"/>
                </a:lnTo>
                <a:lnTo>
                  <a:pt x="3604598" y="2487144"/>
                </a:lnTo>
                <a:lnTo>
                  <a:pt x="3635739" y="2404726"/>
                </a:lnTo>
                <a:lnTo>
                  <a:pt x="3575372" y="2381917"/>
                </a:lnTo>
                <a:lnTo>
                  <a:pt x="3539670" y="2476410"/>
                </a:lnTo>
                <a:lnTo>
                  <a:pt x="3496207" y="2459988"/>
                </a:lnTo>
                <a:lnTo>
                  <a:pt x="3551981" y="2312374"/>
                </a:lnTo>
                <a:close/>
                <a:moveTo>
                  <a:pt x="2715192" y="1203318"/>
                </a:moveTo>
                <a:cubicBezTo>
                  <a:pt x="2711983" y="1198079"/>
                  <a:pt x="2705801" y="1193439"/>
                  <a:pt x="2700031" y="1191010"/>
                </a:cubicBezTo>
                <a:cubicBezTo>
                  <a:pt x="2553927" y="1129574"/>
                  <a:pt x="2407740" y="1068480"/>
                  <a:pt x="2261513" y="1007351"/>
                </a:cubicBezTo>
                <a:cubicBezTo>
                  <a:pt x="2237665" y="997384"/>
                  <a:pt x="2213829" y="987566"/>
                  <a:pt x="2189987" y="977673"/>
                </a:cubicBezTo>
                <a:cubicBezTo>
                  <a:pt x="2189700" y="978251"/>
                  <a:pt x="2189447" y="978788"/>
                  <a:pt x="2189195" y="979327"/>
                </a:cubicBezTo>
                <a:cubicBezTo>
                  <a:pt x="2461290" y="1213781"/>
                  <a:pt x="2733345" y="1448201"/>
                  <a:pt x="3005440" y="1682656"/>
                </a:cubicBezTo>
                <a:cubicBezTo>
                  <a:pt x="3005243" y="1679462"/>
                  <a:pt x="3004070" y="1677077"/>
                  <a:pt x="3002713" y="1674740"/>
                </a:cubicBezTo>
                <a:cubicBezTo>
                  <a:pt x="2906968" y="1517543"/>
                  <a:pt x="2811256" y="1360307"/>
                  <a:pt x="2715192" y="1203318"/>
                </a:cubicBezTo>
                <a:close/>
                <a:moveTo>
                  <a:pt x="2751116" y="1134494"/>
                </a:moveTo>
                <a:cubicBezTo>
                  <a:pt x="2507860" y="1032708"/>
                  <a:pt x="2264555" y="931221"/>
                  <a:pt x="2021176" y="829741"/>
                </a:cubicBezTo>
                <a:cubicBezTo>
                  <a:pt x="2019392" y="828960"/>
                  <a:pt x="2017273" y="829057"/>
                  <a:pt x="2012957" y="828362"/>
                </a:cubicBezTo>
                <a:cubicBezTo>
                  <a:pt x="2034634" y="847040"/>
                  <a:pt x="2054248" y="864284"/>
                  <a:pt x="2074303" y="881016"/>
                </a:cubicBezTo>
                <a:cubicBezTo>
                  <a:pt x="2079730" y="885554"/>
                  <a:pt x="2086045" y="889552"/>
                  <a:pt x="2092548" y="892271"/>
                </a:cubicBezTo>
                <a:cubicBezTo>
                  <a:pt x="2302913" y="980490"/>
                  <a:pt x="2513304" y="1068596"/>
                  <a:pt x="2723859" y="1156430"/>
                </a:cubicBezTo>
                <a:cubicBezTo>
                  <a:pt x="2734005" y="1160707"/>
                  <a:pt x="2741127" y="1166293"/>
                  <a:pt x="2746902" y="1175805"/>
                </a:cubicBezTo>
                <a:cubicBezTo>
                  <a:pt x="2866243" y="1372024"/>
                  <a:pt x="2985909" y="1568110"/>
                  <a:pt x="3105535" y="1764162"/>
                </a:cubicBezTo>
                <a:cubicBezTo>
                  <a:pt x="3108403" y="1768901"/>
                  <a:pt x="3111058" y="1774212"/>
                  <a:pt x="3115133" y="1777793"/>
                </a:cubicBezTo>
                <a:cubicBezTo>
                  <a:pt x="3136498" y="1796752"/>
                  <a:pt x="3158231" y="1815203"/>
                  <a:pt x="3179828" y="1833812"/>
                </a:cubicBezTo>
                <a:cubicBezTo>
                  <a:pt x="3180397" y="1833478"/>
                  <a:pt x="3180965" y="1833144"/>
                  <a:pt x="3181534" y="1832810"/>
                </a:cubicBezTo>
                <a:cubicBezTo>
                  <a:pt x="3180286" y="1830428"/>
                  <a:pt x="3179113" y="1828042"/>
                  <a:pt x="3177763" y="1825780"/>
                </a:cubicBezTo>
                <a:cubicBezTo>
                  <a:pt x="3149248" y="1778534"/>
                  <a:pt x="3120802" y="1731207"/>
                  <a:pt x="3092104" y="1684009"/>
                </a:cubicBezTo>
                <a:cubicBezTo>
                  <a:pt x="2983138" y="1504838"/>
                  <a:pt x="2874104" y="1325747"/>
                  <a:pt x="2764818" y="1146783"/>
                </a:cubicBezTo>
                <a:cubicBezTo>
                  <a:pt x="2761738" y="1141723"/>
                  <a:pt x="2756495" y="1136725"/>
                  <a:pt x="2751116" y="1134494"/>
                </a:cubicBezTo>
                <a:close/>
                <a:moveTo>
                  <a:pt x="1675839" y="207335"/>
                </a:moveTo>
                <a:lnTo>
                  <a:pt x="1746623" y="464321"/>
                </a:lnTo>
                <a:lnTo>
                  <a:pt x="1690547" y="479767"/>
                </a:lnTo>
                <a:lnTo>
                  <a:pt x="1535926" y="343507"/>
                </a:lnTo>
                <a:cubicBezTo>
                  <a:pt x="1527910" y="336434"/>
                  <a:pt x="1521898" y="330593"/>
                  <a:pt x="1517892" y="325985"/>
                </a:cubicBezTo>
                <a:lnTo>
                  <a:pt x="1517063" y="326213"/>
                </a:lnTo>
                <a:cubicBezTo>
                  <a:pt x="1520495" y="334787"/>
                  <a:pt x="1524755" y="348309"/>
                  <a:pt x="1529842" y="366780"/>
                </a:cubicBezTo>
                <a:lnTo>
                  <a:pt x="1570101" y="512942"/>
                </a:lnTo>
                <a:lnTo>
                  <a:pt x="1518173" y="527245"/>
                </a:lnTo>
                <a:lnTo>
                  <a:pt x="1447389" y="270259"/>
                </a:lnTo>
                <a:lnTo>
                  <a:pt x="1507115" y="253808"/>
                </a:lnTo>
                <a:lnTo>
                  <a:pt x="1656475" y="386520"/>
                </a:lnTo>
                <a:cubicBezTo>
                  <a:pt x="1666397" y="395329"/>
                  <a:pt x="1672529" y="400958"/>
                  <a:pt x="1674870" y="403407"/>
                </a:cubicBezTo>
                <a:lnTo>
                  <a:pt x="1675699" y="403179"/>
                </a:lnTo>
                <a:cubicBezTo>
                  <a:pt x="1672887" y="397289"/>
                  <a:pt x="1669074" y="385607"/>
                  <a:pt x="1664261" y="368132"/>
                </a:cubicBezTo>
                <a:lnTo>
                  <a:pt x="1623912" y="221638"/>
                </a:lnTo>
                <a:close/>
                <a:moveTo>
                  <a:pt x="2785075" y="1082943"/>
                </a:moveTo>
                <a:cubicBezTo>
                  <a:pt x="2796413" y="1087629"/>
                  <a:pt x="2804100" y="1094595"/>
                  <a:pt x="2810437" y="1105004"/>
                </a:cubicBezTo>
                <a:cubicBezTo>
                  <a:pt x="2919296" y="1284219"/>
                  <a:pt x="3028478" y="1463301"/>
                  <a:pt x="3137552" y="1642428"/>
                </a:cubicBezTo>
                <a:cubicBezTo>
                  <a:pt x="3181050" y="1713923"/>
                  <a:pt x="3224399" y="1785427"/>
                  <a:pt x="3267821" y="1856927"/>
                </a:cubicBezTo>
                <a:cubicBezTo>
                  <a:pt x="3279378" y="1876025"/>
                  <a:pt x="3276133" y="1886147"/>
                  <a:pt x="3255617" y="1894719"/>
                </a:cubicBezTo>
                <a:cubicBezTo>
                  <a:pt x="3242889" y="1900039"/>
                  <a:pt x="3230426" y="1906273"/>
                  <a:pt x="3217254" y="1910315"/>
                </a:cubicBezTo>
                <a:cubicBezTo>
                  <a:pt x="3209430" y="1912714"/>
                  <a:pt x="3200422" y="1911273"/>
                  <a:pt x="3192092" y="1912548"/>
                </a:cubicBezTo>
                <a:cubicBezTo>
                  <a:pt x="3188072" y="1913139"/>
                  <a:pt x="3183417" y="1915037"/>
                  <a:pt x="3180863" y="1917921"/>
                </a:cubicBezTo>
                <a:cubicBezTo>
                  <a:pt x="3153599" y="1948990"/>
                  <a:pt x="3126733" y="1980334"/>
                  <a:pt x="3099711" y="2011612"/>
                </a:cubicBezTo>
                <a:cubicBezTo>
                  <a:pt x="3085432" y="2028101"/>
                  <a:pt x="3077837" y="2029665"/>
                  <a:pt x="3057112" y="2022184"/>
                </a:cubicBezTo>
                <a:cubicBezTo>
                  <a:pt x="3054338" y="2021168"/>
                  <a:pt x="3049383" y="2023495"/>
                  <a:pt x="3046623" y="2025721"/>
                </a:cubicBezTo>
                <a:cubicBezTo>
                  <a:pt x="3036280" y="2034057"/>
                  <a:pt x="3027250" y="2044211"/>
                  <a:pt x="3016178" y="2051437"/>
                </a:cubicBezTo>
                <a:cubicBezTo>
                  <a:pt x="3000865" y="2061470"/>
                  <a:pt x="2982965" y="2066111"/>
                  <a:pt x="2965023" y="2059310"/>
                </a:cubicBezTo>
                <a:cubicBezTo>
                  <a:pt x="2954531" y="2055354"/>
                  <a:pt x="2950256" y="2059093"/>
                  <a:pt x="2944412" y="2065876"/>
                </a:cubicBezTo>
                <a:cubicBezTo>
                  <a:pt x="2867775" y="2155142"/>
                  <a:pt x="2790937" y="2244235"/>
                  <a:pt x="2714139" y="2333362"/>
                </a:cubicBezTo>
                <a:cubicBezTo>
                  <a:pt x="2550281" y="2523527"/>
                  <a:pt x="2386389" y="2713732"/>
                  <a:pt x="2222530" y="2903897"/>
                </a:cubicBezTo>
                <a:cubicBezTo>
                  <a:pt x="2220016" y="2906815"/>
                  <a:pt x="2217501" y="2909733"/>
                  <a:pt x="2214171" y="2913598"/>
                </a:cubicBezTo>
                <a:cubicBezTo>
                  <a:pt x="2232513" y="2929059"/>
                  <a:pt x="2245949" y="2946546"/>
                  <a:pt x="2247279" y="2970506"/>
                </a:cubicBezTo>
                <a:cubicBezTo>
                  <a:pt x="2248609" y="2994466"/>
                  <a:pt x="2236298" y="3012583"/>
                  <a:pt x="2221191" y="3031176"/>
                </a:cubicBezTo>
                <a:cubicBezTo>
                  <a:pt x="2229612" y="3038432"/>
                  <a:pt x="2237778" y="3045331"/>
                  <a:pt x="2245809" y="3052388"/>
                </a:cubicBezTo>
                <a:cubicBezTo>
                  <a:pt x="2262348" y="3066845"/>
                  <a:pt x="2263901" y="3081583"/>
                  <a:pt x="2250164" y="3097852"/>
                </a:cubicBezTo>
                <a:cubicBezTo>
                  <a:pt x="2235210" y="3115614"/>
                  <a:pt x="2220014" y="3133169"/>
                  <a:pt x="2204601" y="3150811"/>
                </a:cubicBezTo>
                <a:cubicBezTo>
                  <a:pt x="2188502" y="3169168"/>
                  <a:pt x="2171662" y="3170462"/>
                  <a:pt x="2152663" y="3154296"/>
                </a:cubicBezTo>
                <a:cubicBezTo>
                  <a:pt x="2114738" y="3121962"/>
                  <a:pt x="2077046" y="3089279"/>
                  <a:pt x="2039292" y="3056747"/>
                </a:cubicBezTo>
                <a:cubicBezTo>
                  <a:pt x="1650670" y="2721886"/>
                  <a:pt x="1262050" y="2387026"/>
                  <a:pt x="873428" y="2052165"/>
                </a:cubicBezTo>
                <a:cubicBezTo>
                  <a:pt x="870406" y="2049561"/>
                  <a:pt x="867276" y="2047001"/>
                  <a:pt x="864526" y="2044082"/>
                </a:cubicBezTo>
                <a:cubicBezTo>
                  <a:pt x="851318" y="2030159"/>
                  <a:pt x="850344" y="2013446"/>
                  <a:pt x="862444" y="1998995"/>
                </a:cubicBezTo>
                <a:cubicBezTo>
                  <a:pt x="878411" y="1979976"/>
                  <a:pt x="894626" y="1961239"/>
                  <a:pt x="911003" y="1942640"/>
                </a:cubicBezTo>
                <a:cubicBezTo>
                  <a:pt x="923228" y="1928779"/>
                  <a:pt x="939426" y="1927825"/>
                  <a:pt x="954379" y="1939884"/>
                </a:cubicBezTo>
                <a:cubicBezTo>
                  <a:pt x="963798" y="1947450"/>
                  <a:pt x="972836" y="1955375"/>
                  <a:pt x="982083" y="1963138"/>
                </a:cubicBezTo>
                <a:cubicBezTo>
                  <a:pt x="982608" y="1963590"/>
                  <a:pt x="983580" y="1963602"/>
                  <a:pt x="984308" y="1963817"/>
                </a:cubicBezTo>
                <a:cubicBezTo>
                  <a:pt x="1038398" y="1919375"/>
                  <a:pt x="1043350" y="1918762"/>
                  <a:pt x="1099578" y="1951201"/>
                </a:cubicBezTo>
                <a:cubicBezTo>
                  <a:pt x="1102364" y="1947967"/>
                  <a:pt x="1105388" y="1944458"/>
                  <a:pt x="1108379" y="1940987"/>
                </a:cubicBezTo>
                <a:cubicBezTo>
                  <a:pt x="1348797" y="1661970"/>
                  <a:pt x="1589175" y="1382920"/>
                  <a:pt x="1829755" y="1104042"/>
                </a:cubicBezTo>
                <a:cubicBezTo>
                  <a:pt x="1835531" y="1097338"/>
                  <a:pt x="1836957" y="1092587"/>
                  <a:pt x="1832501" y="1083662"/>
                </a:cubicBezTo>
                <a:cubicBezTo>
                  <a:pt x="1819726" y="1058155"/>
                  <a:pt x="1826381" y="1034136"/>
                  <a:pt x="1840452" y="1011695"/>
                </a:cubicBezTo>
                <a:cubicBezTo>
                  <a:pt x="1845215" y="1004049"/>
                  <a:pt x="1850806" y="996909"/>
                  <a:pt x="1856407" y="989023"/>
                </a:cubicBezTo>
                <a:cubicBezTo>
                  <a:pt x="1854041" y="986229"/>
                  <a:pt x="1851762" y="983578"/>
                  <a:pt x="1849510" y="980813"/>
                </a:cubicBezTo>
                <a:cubicBezTo>
                  <a:pt x="1839968" y="969154"/>
                  <a:pt x="1840443" y="954996"/>
                  <a:pt x="1851542" y="941951"/>
                </a:cubicBezTo>
                <a:cubicBezTo>
                  <a:pt x="1878675" y="910219"/>
                  <a:pt x="1905894" y="878630"/>
                  <a:pt x="1933234" y="847144"/>
                </a:cubicBezTo>
                <a:cubicBezTo>
                  <a:pt x="1938365" y="841189"/>
                  <a:pt x="1942657" y="836779"/>
                  <a:pt x="1935790" y="828045"/>
                </a:cubicBezTo>
                <a:cubicBezTo>
                  <a:pt x="1932354" y="823640"/>
                  <a:pt x="1932627" y="815012"/>
                  <a:pt x="1933704" y="808793"/>
                </a:cubicBezTo>
                <a:cubicBezTo>
                  <a:pt x="1936414" y="793262"/>
                  <a:pt x="1940527" y="777978"/>
                  <a:pt x="1944148" y="762613"/>
                </a:cubicBezTo>
                <a:cubicBezTo>
                  <a:pt x="1948399" y="744561"/>
                  <a:pt x="1958224" y="739352"/>
                  <a:pt x="1975791" y="746586"/>
                </a:cubicBezTo>
                <a:cubicBezTo>
                  <a:pt x="2044598" y="775020"/>
                  <a:pt x="2113274" y="803685"/>
                  <a:pt x="2182019" y="832272"/>
                </a:cubicBezTo>
                <a:cubicBezTo>
                  <a:pt x="2383028" y="915868"/>
                  <a:pt x="2583969" y="999541"/>
                  <a:pt x="2785075" y="1082943"/>
                </a:cubicBezTo>
                <a:close/>
                <a:moveTo>
                  <a:pt x="3862648" y="1961331"/>
                </a:moveTo>
                <a:lnTo>
                  <a:pt x="3856030" y="2043665"/>
                </a:lnTo>
                <a:lnTo>
                  <a:pt x="3690874" y="2088049"/>
                </a:lnTo>
                <a:cubicBezTo>
                  <a:pt x="3677222" y="2091785"/>
                  <a:pt x="3664496" y="2094043"/>
                  <a:pt x="3652694" y="2094821"/>
                </a:cubicBezTo>
                <a:lnTo>
                  <a:pt x="3652597" y="2096021"/>
                </a:lnTo>
                <a:cubicBezTo>
                  <a:pt x="3666835" y="2100733"/>
                  <a:pt x="3679120" y="2105404"/>
                  <a:pt x="3689451" y="2110032"/>
                </a:cubicBezTo>
                <a:lnTo>
                  <a:pt x="3845040" y="2180373"/>
                </a:lnTo>
                <a:lnTo>
                  <a:pt x="3838601" y="2260478"/>
                </a:lnTo>
                <a:lnTo>
                  <a:pt x="3572902" y="2239119"/>
                </a:lnTo>
                <a:lnTo>
                  <a:pt x="3577397" y="2183200"/>
                </a:lnTo>
                <a:lnTo>
                  <a:pt x="3738635" y="2196161"/>
                </a:lnTo>
                <a:cubicBezTo>
                  <a:pt x="3753500" y="2197357"/>
                  <a:pt x="3772138" y="2199603"/>
                  <a:pt x="3794546" y="2202901"/>
                </a:cubicBezTo>
                <a:lnTo>
                  <a:pt x="3794656" y="2201528"/>
                </a:lnTo>
                <a:cubicBezTo>
                  <a:pt x="3777893" y="2196728"/>
                  <a:pt x="3766735" y="2193069"/>
                  <a:pt x="3761183" y="2190551"/>
                </a:cubicBezTo>
                <a:lnTo>
                  <a:pt x="3583257" y="2110301"/>
                </a:lnTo>
                <a:lnTo>
                  <a:pt x="3586884" y="2065188"/>
                </a:lnTo>
                <a:lnTo>
                  <a:pt x="3773698" y="2013395"/>
                </a:lnTo>
                <a:cubicBezTo>
                  <a:pt x="3778173" y="2012143"/>
                  <a:pt x="3790347" y="2010302"/>
                  <a:pt x="3810223" y="2007872"/>
                </a:cubicBezTo>
                <a:lnTo>
                  <a:pt x="3810348" y="2006328"/>
                </a:lnTo>
                <a:cubicBezTo>
                  <a:pt x="3787930" y="2006022"/>
                  <a:pt x="3765513" y="2004968"/>
                  <a:pt x="3743100" y="2003167"/>
                </a:cubicBezTo>
                <a:lnTo>
                  <a:pt x="3592841" y="1991087"/>
                </a:lnTo>
                <a:lnTo>
                  <a:pt x="3596950" y="1939972"/>
                </a:lnTo>
                <a:close/>
                <a:moveTo>
                  <a:pt x="1862065" y="186164"/>
                </a:moveTo>
                <a:lnTo>
                  <a:pt x="1881824" y="451986"/>
                </a:lnTo>
                <a:lnTo>
                  <a:pt x="1825192" y="456196"/>
                </a:lnTo>
                <a:lnTo>
                  <a:pt x="1805435" y="190373"/>
                </a:lnTo>
                <a:close/>
                <a:moveTo>
                  <a:pt x="3778136" y="1720641"/>
                </a:moveTo>
                <a:cubicBezTo>
                  <a:pt x="3770341" y="1721393"/>
                  <a:pt x="3762670" y="1721247"/>
                  <a:pt x="3755123" y="1720202"/>
                </a:cubicBezTo>
                <a:lnTo>
                  <a:pt x="3658024" y="1707306"/>
                </a:lnTo>
                <a:lnTo>
                  <a:pt x="3671038" y="1777174"/>
                </a:lnTo>
                <a:lnTo>
                  <a:pt x="3756337" y="1730478"/>
                </a:lnTo>
                <a:cubicBezTo>
                  <a:pt x="3761732" y="1727490"/>
                  <a:pt x="3769092" y="1724718"/>
                  <a:pt x="3778419" y="1722164"/>
                </a:cubicBezTo>
                <a:close/>
                <a:moveTo>
                  <a:pt x="2925392" y="961165"/>
                </a:moveTo>
                <a:cubicBezTo>
                  <a:pt x="2451941" y="553209"/>
                  <a:pt x="1782620" y="519856"/>
                  <a:pt x="1278954" y="834244"/>
                </a:cubicBezTo>
                <a:lnTo>
                  <a:pt x="1240296" y="861142"/>
                </a:lnTo>
                <a:lnTo>
                  <a:pt x="1205622" y="924274"/>
                </a:lnTo>
                <a:cubicBezTo>
                  <a:pt x="1160239" y="998752"/>
                  <a:pt x="1104304" y="1062302"/>
                  <a:pt x="1018899" y="1098311"/>
                </a:cubicBezTo>
                <a:cubicBezTo>
                  <a:pt x="999671" y="1106416"/>
                  <a:pt x="981159" y="1116270"/>
                  <a:pt x="963536" y="1127784"/>
                </a:cubicBezTo>
                <a:lnTo>
                  <a:pt x="915971" y="1165269"/>
                </a:lnTo>
                <a:lnTo>
                  <a:pt x="873665" y="1219693"/>
                </a:lnTo>
                <a:lnTo>
                  <a:pt x="846202" y="1263520"/>
                </a:lnTo>
                <a:lnTo>
                  <a:pt x="897254" y="1222093"/>
                </a:lnTo>
                <a:cubicBezTo>
                  <a:pt x="961871" y="1173787"/>
                  <a:pt x="1031352" y="1139721"/>
                  <a:pt x="1124139" y="1157203"/>
                </a:cubicBezTo>
                <a:cubicBezTo>
                  <a:pt x="1080507" y="1219040"/>
                  <a:pt x="1029420" y="1263488"/>
                  <a:pt x="963429" y="1286591"/>
                </a:cubicBezTo>
                <a:cubicBezTo>
                  <a:pt x="920928" y="1301473"/>
                  <a:pt x="875720" y="1307738"/>
                  <a:pt x="832101" y="1319438"/>
                </a:cubicBezTo>
                <a:cubicBezTo>
                  <a:pt x="824894" y="1321361"/>
                  <a:pt x="816503" y="1323680"/>
                  <a:pt x="809091" y="1326873"/>
                </a:cubicBezTo>
                <a:lnTo>
                  <a:pt x="804259" y="1330452"/>
                </a:lnTo>
                <a:lnTo>
                  <a:pt x="799385" y="1338230"/>
                </a:lnTo>
                <a:cubicBezTo>
                  <a:pt x="776822" y="1378627"/>
                  <a:pt x="756450" y="1419854"/>
                  <a:pt x="738258" y="1461746"/>
                </a:cubicBezTo>
                <a:lnTo>
                  <a:pt x="729914" y="1483890"/>
                </a:lnTo>
                <a:lnTo>
                  <a:pt x="756934" y="1457483"/>
                </a:lnTo>
                <a:cubicBezTo>
                  <a:pt x="815920" y="1407178"/>
                  <a:pt x="883589" y="1372984"/>
                  <a:pt x="970364" y="1367726"/>
                </a:cubicBezTo>
                <a:cubicBezTo>
                  <a:pt x="921167" y="1461363"/>
                  <a:pt x="852471" y="1526247"/>
                  <a:pt x="762981" y="1569763"/>
                </a:cubicBezTo>
                <a:cubicBezTo>
                  <a:pt x="747560" y="1577299"/>
                  <a:pt x="732114" y="1587523"/>
                  <a:pt x="715927" y="1590209"/>
                </a:cubicBezTo>
                <a:lnTo>
                  <a:pt x="687412" y="1599679"/>
                </a:lnTo>
                <a:lnTo>
                  <a:pt x="655169" y="1719767"/>
                </a:lnTo>
                <a:lnTo>
                  <a:pt x="645185" y="1779613"/>
                </a:lnTo>
                <a:lnTo>
                  <a:pt x="656625" y="1757810"/>
                </a:lnTo>
                <a:cubicBezTo>
                  <a:pt x="698732" y="1689766"/>
                  <a:pt x="755730" y="1635195"/>
                  <a:pt x="846564" y="1605065"/>
                </a:cubicBezTo>
                <a:cubicBezTo>
                  <a:pt x="827664" y="1652482"/>
                  <a:pt x="816247" y="1695132"/>
                  <a:pt x="794843" y="1732013"/>
                </a:cubicBezTo>
                <a:cubicBezTo>
                  <a:pt x="774181" y="1767684"/>
                  <a:pt x="749150" y="1799498"/>
                  <a:pt x="720504" y="1827842"/>
                </a:cubicBezTo>
                <a:lnTo>
                  <a:pt x="629850" y="1898655"/>
                </a:lnTo>
                <a:lnTo>
                  <a:pt x="623811" y="1985858"/>
                </a:lnTo>
                <a:lnTo>
                  <a:pt x="626005" y="2068771"/>
                </a:lnTo>
                <a:lnTo>
                  <a:pt x="633407" y="2047508"/>
                </a:lnTo>
                <a:cubicBezTo>
                  <a:pt x="662355" y="1975033"/>
                  <a:pt x="702994" y="1910571"/>
                  <a:pt x="780453" y="1867717"/>
                </a:cubicBezTo>
                <a:cubicBezTo>
                  <a:pt x="789533" y="1933204"/>
                  <a:pt x="786883" y="1995362"/>
                  <a:pt x="750804" y="2049413"/>
                </a:cubicBezTo>
                <a:cubicBezTo>
                  <a:pt x="718253" y="2098251"/>
                  <a:pt x="679241" y="2143247"/>
                  <a:pt x="639963" y="2187151"/>
                </a:cubicBezTo>
                <a:lnTo>
                  <a:pt x="636347" y="2192937"/>
                </a:lnTo>
                <a:lnTo>
                  <a:pt x="643595" y="2252120"/>
                </a:lnTo>
                <a:lnTo>
                  <a:pt x="672041" y="2380841"/>
                </a:lnTo>
                <a:lnTo>
                  <a:pt x="679527" y="2327949"/>
                </a:lnTo>
                <a:cubicBezTo>
                  <a:pt x="694677" y="2251591"/>
                  <a:pt x="724725" y="2181883"/>
                  <a:pt x="793919" y="2126362"/>
                </a:cubicBezTo>
                <a:cubicBezTo>
                  <a:pt x="812874" y="2172266"/>
                  <a:pt x="814418" y="2218077"/>
                  <a:pt x="805950" y="2263886"/>
                </a:cubicBezTo>
                <a:cubicBezTo>
                  <a:pt x="791984" y="2339457"/>
                  <a:pt x="764941" y="2410043"/>
                  <a:pt x="716191" y="2471660"/>
                </a:cubicBezTo>
                <a:cubicBezTo>
                  <a:pt x="712469" y="2476400"/>
                  <a:pt x="709417" y="2483442"/>
                  <a:pt x="707810" y="2490575"/>
                </a:cubicBezTo>
                <a:lnTo>
                  <a:pt x="707828" y="2491816"/>
                </a:lnTo>
                <a:lnTo>
                  <a:pt x="713938" y="2510653"/>
                </a:lnTo>
                <a:cubicBezTo>
                  <a:pt x="729842" y="2552659"/>
                  <a:pt x="747828" y="2594014"/>
                  <a:pt x="767884" y="2634553"/>
                </a:cubicBezTo>
                <a:lnTo>
                  <a:pt x="781384" y="2658760"/>
                </a:lnTo>
                <a:lnTo>
                  <a:pt x="778946" y="2591425"/>
                </a:lnTo>
                <a:cubicBezTo>
                  <a:pt x="781228" y="2515379"/>
                  <a:pt x="800609" y="2443273"/>
                  <a:pt x="853822" y="2376476"/>
                </a:cubicBezTo>
                <a:cubicBezTo>
                  <a:pt x="912649" y="2492592"/>
                  <a:pt x="910731" y="2605282"/>
                  <a:pt x="849434" y="2716461"/>
                </a:cubicBezTo>
                <a:cubicBezTo>
                  <a:pt x="842013" y="2729904"/>
                  <a:pt x="838251" y="2741201"/>
                  <a:pt x="838418" y="2752050"/>
                </a:cubicBezTo>
                <a:lnTo>
                  <a:pt x="844769" y="2768678"/>
                </a:lnTo>
                <a:lnTo>
                  <a:pt x="912962" y="2866685"/>
                </a:lnTo>
                <a:lnTo>
                  <a:pt x="950782" y="2910854"/>
                </a:lnTo>
                <a:lnTo>
                  <a:pt x="936685" y="2848492"/>
                </a:lnTo>
                <a:cubicBezTo>
                  <a:pt x="923019" y="2771042"/>
                  <a:pt x="924510" y="2694471"/>
                  <a:pt x="971514" y="2616503"/>
                </a:cubicBezTo>
                <a:cubicBezTo>
                  <a:pt x="1010391" y="2658749"/>
                  <a:pt x="1030562" y="2707303"/>
                  <a:pt x="1040043" y="2759583"/>
                </a:cubicBezTo>
                <a:cubicBezTo>
                  <a:pt x="1052769" y="2829938"/>
                  <a:pt x="1047188" y="2900536"/>
                  <a:pt x="1024435" y="2969644"/>
                </a:cubicBezTo>
                <a:cubicBezTo>
                  <a:pt x="1023036" y="2973859"/>
                  <a:pt x="1021673" y="2979185"/>
                  <a:pt x="1021187" y="2984141"/>
                </a:cubicBezTo>
                <a:lnTo>
                  <a:pt x="1022204" y="2990353"/>
                </a:lnTo>
                <a:lnTo>
                  <a:pt x="1107129" y="3071343"/>
                </a:lnTo>
                <a:lnTo>
                  <a:pt x="1199752" y="3143343"/>
                </a:lnTo>
                <a:lnTo>
                  <a:pt x="1209853" y="3143289"/>
                </a:lnTo>
                <a:cubicBezTo>
                  <a:pt x="1216925" y="3141697"/>
                  <a:pt x="1224092" y="3138909"/>
                  <a:pt x="1230092" y="3136008"/>
                </a:cubicBezTo>
                <a:cubicBezTo>
                  <a:pt x="1345333" y="3079688"/>
                  <a:pt x="1476001" y="3080649"/>
                  <a:pt x="1580869" y="3141931"/>
                </a:cubicBezTo>
                <a:cubicBezTo>
                  <a:pt x="1517461" y="3196617"/>
                  <a:pt x="1446549" y="3212053"/>
                  <a:pt x="1371636" y="3215534"/>
                </a:cubicBezTo>
                <a:lnTo>
                  <a:pt x="1310806" y="3215940"/>
                </a:lnTo>
                <a:lnTo>
                  <a:pt x="1338236" y="3233129"/>
                </a:lnTo>
                <a:lnTo>
                  <a:pt x="1444200" y="3285569"/>
                </a:lnTo>
                <a:lnTo>
                  <a:pt x="1459456" y="3290133"/>
                </a:lnTo>
                <a:cubicBezTo>
                  <a:pt x="1475512" y="3289229"/>
                  <a:pt x="1491891" y="3282365"/>
                  <a:pt x="1510712" y="3269134"/>
                </a:cubicBezTo>
                <a:cubicBezTo>
                  <a:pt x="1611924" y="3198015"/>
                  <a:pt x="1722988" y="3179865"/>
                  <a:pt x="1841125" y="3224488"/>
                </a:cubicBezTo>
                <a:cubicBezTo>
                  <a:pt x="1763592" y="3303689"/>
                  <a:pt x="1668887" y="3332115"/>
                  <a:pt x="1563426" y="3332421"/>
                </a:cubicBezTo>
                <a:lnTo>
                  <a:pt x="1563416" y="3332565"/>
                </a:lnTo>
                <a:lnTo>
                  <a:pt x="1589261" y="3342304"/>
                </a:lnTo>
                <a:cubicBezTo>
                  <a:pt x="1632320" y="3356148"/>
                  <a:pt x="1675879" y="3367824"/>
                  <a:pt x="1719774" y="3377345"/>
                </a:cubicBezTo>
                <a:lnTo>
                  <a:pt x="1755019" y="3383225"/>
                </a:lnTo>
                <a:lnTo>
                  <a:pt x="1769341" y="3371359"/>
                </a:lnTo>
                <a:cubicBezTo>
                  <a:pt x="1841854" y="3300647"/>
                  <a:pt x="1923266" y="3248445"/>
                  <a:pt x="2026497" y="3241905"/>
                </a:cubicBezTo>
                <a:cubicBezTo>
                  <a:pt x="2047939" y="3240542"/>
                  <a:pt x="2069637" y="3243222"/>
                  <a:pt x="2096337" y="3244296"/>
                </a:cubicBezTo>
                <a:cubicBezTo>
                  <a:pt x="2051697" y="3323193"/>
                  <a:pt x="1988512" y="3365179"/>
                  <a:pt x="1914641" y="3391373"/>
                </a:cubicBezTo>
                <a:lnTo>
                  <a:pt x="1879287" y="3401323"/>
                </a:lnTo>
                <a:lnTo>
                  <a:pt x="1985865" y="3408704"/>
                </a:lnTo>
                <a:lnTo>
                  <a:pt x="2056446" y="3406836"/>
                </a:lnTo>
                <a:lnTo>
                  <a:pt x="2066303" y="3396338"/>
                </a:lnTo>
                <a:cubicBezTo>
                  <a:pt x="2136587" y="3288589"/>
                  <a:pt x="2235854" y="3217766"/>
                  <a:pt x="2353306" y="3225944"/>
                </a:cubicBezTo>
                <a:cubicBezTo>
                  <a:pt x="2323127" y="3306120"/>
                  <a:pt x="2266600" y="3354581"/>
                  <a:pt x="2200775" y="3394182"/>
                </a:cubicBezTo>
                <a:lnTo>
                  <a:pt x="2198369" y="3395503"/>
                </a:lnTo>
                <a:lnTo>
                  <a:pt x="2252126" y="3388919"/>
                </a:lnTo>
                <a:lnTo>
                  <a:pt x="2346886" y="3367979"/>
                </a:lnTo>
                <a:lnTo>
                  <a:pt x="2385610" y="3295317"/>
                </a:lnTo>
                <a:cubicBezTo>
                  <a:pt x="2431652" y="3221210"/>
                  <a:pt x="2492195" y="3161816"/>
                  <a:pt x="2583195" y="3132754"/>
                </a:cubicBezTo>
                <a:cubicBezTo>
                  <a:pt x="2587746" y="3131254"/>
                  <a:pt x="2592459" y="3130264"/>
                  <a:pt x="2597677" y="3128968"/>
                </a:cubicBezTo>
                <a:cubicBezTo>
                  <a:pt x="2583679" y="3181964"/>
                  <a:pt x="2588902" y="3217144"/>
                  <a:pt x="2516063" y="3291709"/>
                </a:cubicBezTo>
                <a:lnTo>
                  <a:pt x="2475354" y="3330028"/>
                </a:lnTo>
                <a:lnTo>
                  <a:pt x="2510660" y="3318577"/>
                </a:lnTo>
                <a:lnTo>
                  <a:pt x="2631567" y="3265933"/>
                </a:lnTo>
                <a:lnTo>
                  <a:pt x="2652515" y="3175289"/>
                </a:lnTo>
                <a:cubicBezTo>
                  <a:pt x="2680637" y="3089644"/>
                  <a:pt x="2730048" y="3025187"/>
                  <a:pt x="2817512" y="2956022"/>
                </a:cubicBezTo>
                <a:cubicBezTo>
                  <a:pt x="2824318" y="3045147"/>
                  <a:pt x="2794832" y="3116933"/>
                  <a:pt x="2746251" y="3184792"/>
                </a:cubicBezTo>
                <a:lnTo>
                  <a:pt x="2720320" y="3216805"/>
                </a:lnTo>
                <a:lnTo>
                  <a:pt x="2753567" y="3198264"/>
                </a:lnTo>
                <a:cubicBezTo>
                  <a:pt x="2792310" y="3174080"/>
                  <a:pt x="2830073" y="3147839"/>
                  <a:pt x="2866692" y="3119553"/>
                </a:cubicBezTo>
                <a:lnTo>
                  <a:pt x="2870861" y="3115983"/>
                </a:lnTo>
                <a:lnTo>
                  <a:pt x="2881111" y="3092843"/>
                </a:lnTo>
                <a:cubicBezTo>
                  <a:pt x="2885080" y="3076634"/>
                  <a:pt x="2886550" y="3058294"/>
                  <a:pt x="2885107" y="3037183"/>
                </a:cubicBezTo>
                <a:cubicBezTo>
                  <a:pt x="2878420" y="2939380"/>
                  <a:pt x="2924821" y="2852206"/>
                  <a:pt x="3000602" y="2776301"/>
                </a:cubicBezTo>
                <a:cubicBezTo>
                  <a:pt x="3031849" y="2857747"/>
                  <a:pt x="3013128" y="2927880"/>
                  <a:pt x="2983398" y="2997244"/>
                </a:cubicBezTo>
                <a:lnTo>
                  <a:pt x="2966427" y="3034153"/>
                </a:lnTo>
                <a:lnTo>
                  <a:pt x="2972949" y="3028569"/>
                </a:lnTo>
                <a:lnTo>
                  <a:pt x="3034218" y="2964322"/>
                </a:lnTo>
                <a:lnTo>
                  <a:pt x="3041892" y="2953913"/>
                </a:lnTo>
                <a:cubicBezTo>
                  <a:pt x="3058285" y="2926085"/>
                  <a:pt x="3070802" y="2895809"/>
                  <a:pt x="3076637" y="2860546"/>
                </a:cubicBezTo>
                <a:cubicBezTo>
                  <a:pt x="3090971" y="2774327"/>
                  <a:pt x="3157219" y="2716204"/>
                  <a:pt x="3217351" y="2657619"/>
                </a:cubicBezTo>
                <a:lnTo>
                  <a:pt x="3273624" y="2612465"/>
                </a:lnTo>
                <a:lnTo>
                  <a:pt x="3294263" y="2570762"/>
                </a:lnTo>
                <a:cubicBezTo>
                  <a:pt x="3530756" y="2026162"/>
                  <a:pt x="3398844" y="1369121"/>
                  <a:pt x="2925392" y="961165"/>
                </a:cubicBezTo>
                <a:close/>
                <a:moveTo>
                  <a:pt x="2944495" y="938995"/>
                </a:moveTo>
                <a:cubicBezTo>
                  <a:pt x="3427895" y="1355523"/>
                  <a:pt x="3562578" y="2026370"/>
                  <a:pt x="3321117" y="2582414"/>
                </a:cubicBezTo>
                <a:lnTo>
                  <a:pt x="3284336" y="2656735"/>
                </a:lnTo>
                <a:lnTo>
                  <a:pt x="3281221" y="2670299"/>
                </a:lnTo>
                <a:cubicBezTo>
                  <a:pt x="3276500" y="2690443"/>
                  <a:pt x="3270989" y="2710244"/>
                  <a:pt x="3262582" y="2728751"/>
                </a:cubicBezTo>
                <a:cubicBezTo>
                  <a:pt x="3230085" y="2800277"/>
                  <a:pt x="3187490" y="2864070"/>
                  <a:pt x="3131384" y="2917711"/>
                </a:cubicBezTo>
                <a:lnTo>
                  <a:pt x="3073306" y="2965684"/>
                </a:lnTo>
                <a:lnTo>
                  <a:pt x="3018051" y="3023624"/>
                </a:lnTo>
                <a:lnTo>
                  <a:pt x="2985396" y="3064579"/>
                </a:lnTo>
                <a:cubicBezTo>
                  <a:pt x="3068038" y="3016271"/>
                  <a:pt x="3141970" y="2974012"/>
                  <a:pt x="3232048" y="2995197"/>
                </a:cubicBezTo>
                <a:cubicBezTo>
                  <a:pt x="3174670" y="3088808"/>
                  <a:pt x="3038100" y="3180101"/>
                  <a:pt x="2913968" y="3156434"/>
                </a:cubicBezTo>
                <a:cubicBezTo>
                  <a:pt x="2905159" y="3154757"/>
                  <a:pt x="2893120" y="3153748"/>
                  <a:pt x="2886540" y="3158304"/>
                </a:cubicBezTo>
                <a:cubicBezTo>
                  <a:pt x="2842799" y="3188628"/>
                  <a:pt x="2800136" y="3220498"/>
                  <a:pt x="2750557" y="3256757"/>
                </a:cubicBezTo>
                <a:cubicBezTo>
                  <a:pt x="2842622" y="3241335"/>
                  <a:pt x="2927335" y="3206024"/>
                  <a:pt x="3018669" y="3267474"/>
                </a:cubicBezTo>
                <a:cubicBezTo>
                  <a:pt x="2976734" y="3291221"/>
                  <a:pt x="2943150" y="3315635"/>
                  <a:pt x="2905986" y="3330064"/>
                </a:cubicBezTo>
                <a:cubicBezTo>
                  <a:pt x="2823869" y="3361943"/>
                  <a:pt x="2740941" y="3358500"/>
                  <a:pt x="2659354" y="3328861"/>
                </a:cubicBezTo>
                <a:cubicBezTo>
                  <a:pt x="2649838" y="3325343"/>
                  <a:pt x="2637539" y="3321276"/>
                  <a:pt x="2628976" y="3324494"/>
                </a:cubicBezTo>
                <a:cubicBezTo>
                  <a:pt x="2567496" y="3347541"/>
                  <a:pt x="2506523" y="3372382"/>
                  <a:pt x="2437154" y="3399967"/>
                </a:cubicBezTo>
                <a:cubicBezTo>
                  <a:pt x="2537216" y="3400184"/>
                  <a:pt x="2633438" y="3387358"/>
                  <a:pt x="2713113" y="3451699"/>
                </a:cubicBezTo>
                <a:cubicBezTo>
                  <a:pt x="2602003" y="3522544"/>
                  <a:pt x="2443951" y="3526204"/>
                  <a:pt x="2355215" y="3438776"/>
                </a:cubicBezTo>
                <a:cubicBezTo>
                  <a:pt x="2346703" y="3430456"/>
                  <a:pt x="2329469" y="3425956"/>
                  <a:pt x="2317135" y="3427528"/>
                </a:cubicBezTo>
                <a:cubicBezTo>
                  <a:pt x="2253286" y="3435966"/>
                  <a:pt x="2189733" y="3447000"/>
                  <a:pt x="2120289" y="3458011"/>
                </a:cubicBezTo>
                <a:cubicBezTo>
                  <a:pt x="2212638" y="3483000"/>
                  <a:pt x="2309989" y="3490985"/>
                  <a:pt x="2373929" y="3578485"/>
                </a:cubicBezTo>
                <a:cubicBezTo>
                  <a:pt x="2316363" y="3595172"/>
                  <a:pt x="2261722" y="3599223"/>
                  <a:pt x="2207403" y="3584700"/>
                </a:cubicBezTo>
                <a:cubicBezTo>
                  <a:pt x="2139100" y="3566384"/>
                  <a:pt x="2080350" y="3532641"/>
                  <a:pt x="2040722" y="3471387"/>
                </a:cubicBezTo>
                <a:cubicBezTo>
                  <a:pt x="2036947" y="3465547"/>
                  <a:pt x="2028609" y="3459964"/>
                  <a:pt x="2021826" y="3459295"/>
                </a:cubicBezTo>
                <a:cubicBezTo>
                  <a:pt x="1957948" y="3452924"/>
                  <a:pt x="1894016" y="3447737"/>
                  <a:pt x="1830909" y="3442153"/>
                </a:cubicBezTo>
                <a:cubicBezTo>
                  <a:pt x="1868210" y="3464806"/>
                  <a:pt x="1907361" y="3486713"/>
                  <a:pt x="1944674" y="3511594"/>
                </a:cubicBezTo>
                <a:cubicBezTo>
                  <a:pt x="1982807" y="3537060"/>
                  <a:pt x="2015112" y="3568591"/>
                  <a:pt x="2035886" y="3612244"/>
                </a:cubicBezTo>
                <a:cubicBezTo>
                  <a:pt x="1922939" y="3633700"/>
                  <a:pt x="1795518" y="3565551"/>
                  <a:pt x="1748640" y="3457267"/>
                </a:cubicBezTo>
                <a:cubicBezTo>
                  <a:pt x="1735514" y="3426859"/>
                  <a:pt x="1717460" y="3414629"/>
                  <a:pt x="1686431" y="3407238"/>
                </a:cubicBezTo>
                <a:cubicBezTo>
                  <a:pt x="1630425" y="3393972"/>
                  <a:pt x="1576042" y="3374342"/>
                  <a:pt x="1515436" y="3355634"/>
                </a:cubicBezTo>
                <a:cubicBezTo>
                  <a:pt x="1597451" y="3423839"/>
                  <a:pt x="1688445" y="3479944"/>
                  <a:pt x="1703579" y="3597346"/>
                </a:cubicBezTo>
                <a:cubicBezTo>
                  <a:pt x="1577977" y="3575246"/>
                  <a:pt x="1468134" y="3466675"/>
                  <a:pt x="1447070" y="3347613"/>
                </a:cubicBezTo>
                <a:cubicBezTo>
                  <a:pt x="1445440" y="3338445"/>
                  <a:pt x="1443925" y="3324941"/>
                  <a:pt x="1437896" y="3321719"/>
                </a:cubicBezTo>
                <a:cubicBezTo>
                  <a:pt x="1382032" y="3292188"/>
                  <a:pt x="1325165" y="3264380"/>
                  <a:pt x="1266653" y="3238482"/>
                </a:cubicBezTo>
                <a:cubicBezTo>
                  <a:pt x="1332142" y="3315366"/>
                  <a:pt x="1389722" y="3394427"/>
                  <a:pt x="1387018" y="3502990"/>
                </a:cubicBezTo>
                <a:cubicBezTo>
                  <a:pt x="1265181" y="3453700"/>
                  <a:pt x="1170037" y="3331428"/>
                  <a:pt x="1174345" y="3214144"/>
                </a:cubicBezTo>
                <a:cubicBezTo>
                  <a:pt x="1175737" y="3176407"/>
                  <a:pt x="1171948" y="3172403"/>
                  <a:pt x="1130568" y="3159665"/>
                </a:cubicBezTo>
                <a:cubicBezTo>
                  <a:pt x="1136027" y="3201211"/>
                  <a:pt x="1142233" y="3243152"/>
                  <a:pt x="1146676" y="3285177"/>
                </a:cubicBezTo>
                <a:cubicBezTo>
                  <a:pt x="1148026" y="3298170"/>
                  <a:pt x="1144509" y="3311772"/>
                  <a:pt x="1142947" y="3327307"/>
                </a:cubicBezTo>
                <a:cubicBezTo>
                  <a:pt x="1112347" y="3324597"/>
                  <a:pt x="1100038" y="3312142"/>
                  <a:pt x="1097336" y="3279996"/>
                </a:cubicBezTo>
                <a:cubicBezTo>
                  <a:pt x="1093668" y="3236791"/>
                  <a:pt x="1082634" y="3194014"/>
                  <a:pt x="1070684" y="3152300"/>
                </a:cubicBezTo>
                <a:cubicBezTo>
                  <a:pt x="1067317" y="3140527"/>
                  <a:pt x="1050656" y="3126541"/>
                  <a:pt x="1038316" y="3124902"/>
                </a:cubicBezTo>
                <a:cubicBezTo>
                  <a:pt x="994157" y="3118888"/>
                  <a:pt x="949246" y="3115427"/>
                  <a:pt x="904549" y="3115357"/>
                </a:cubicBezTo>
                <a:cubicBezTo>
                  <a:pt x="870776" y="3115211"/>
                  <a:pt x="870698" y="3118101"/>
                  <a:pt x="854080" y="3080125"/>
                </a:cubicBezTo>
                <a:cubicBezTo>
                  <a:pt x="911074" y="3057524"/>
                  <a:pt x="968345" y="3064981"/>
                  <a:pt x="1033961" y="3072973"/>
                </a:cubicBezTo>
                <a:cubicBezTo>
                  <a:pt x="1009935" y="3044014"/>
                  <a:pt x="1001256" y="3014605"/>
                  <a:pt x="955903" y="3025797"/>
                </a:cubicBezTo>
                <a:cubicBezTo>
                  <a:pt x="897146" y="3040225"/>
                  <a:pt x="839506" y="3024936"/>
                  <a:pt x="787203" y="2996871"/>
                </a:cubicBezTo>
                <a:cubicBezTo>
                  <a:pt x="729279" y="2965811"/>
                  <a:pt x="681992" y="2921986"/>
                  <a:pt x="639063" y="2865404"/>
                </a:cubicBezTo>
                <a:cubicBezTo>
                  <a:pt x="752309" y="2842481"/>
                  <a:pt x="838764" y="2889992"/>
                  <a:pt x="926373" y="2943304"/>
                </a:cubicBezTo>
                <a:cubicBezTo>
                  <a:pt x="914169" y="2927367"/>
                  <a:pt x="901642" y="2911522"/>
                  <a:pt x="889812" y="2895291"/>
                </a:cubicBezTo>
                <a:cubicBezTo>
                  <a:pt x="877049" y="2877762"/>
                  <a:pt x="864468" y="2860021"/>
                  <a:pt x="852391" y="2841976"/>
                </a:cubicBezTo>
                <a:cubicBezTo>
                  <a:pt x="841031" y="2824918"/>
                  <a:pt x="831540" y="2806390"/>
                  <a:pt x="818807" y="2790367"/>
                </a:cubicBezTo>
                <a:cubicBezTo>
                  <a:pt x="813188" y="2783307"/>
                  <a:pt x="801565" y="2776496"/>
                  <a:pt x="793035" y="2777154"/>
                </a:cubicBezTo>
                <a:cubicBezTo>
                  <a:pt x="706462" y="2783263"/>
                  <a:pt x="639833" y="2743964"/>
                  <a:pt x="584513" y="2684961"/>
                </a:cubicBezTo>
                <a:cubicBezTo>
                  <a:pt x="552798" y="2650363"/>
                  <a:pt x="527897" y="2608700"/>
                  <a:pt x="495153" y="2564099"/>
                </a:cubicBezTo>
                <a:cubicBezTo>
                  <a:pt x="563049" y="2563705"/>
                  <a:pt x="610347" y="2582035"/>
                  <a:pt x="651206" y="2613300"/>
                </a:cubicBezTo>
                <a:cubicBezTo>
                  <a:pt x="690966" y="2643740"/>
                  <a:pt x="727583" y="2678248"/>
                  <a:pt x="767600" y="2712730"/>
                </a:cubicBezTo>
                <a:cubicBezTo>
                  <a:pt x="738177" y="2647333"/>
                  <a:pt x="710241" y="2583709"/>
                  <a:pt x="680340" y="2521105"/>
                </a:cubicBezTo>
                <a:cubicBezTo>
                  <a:pt x="677167" y="2514428"/>
                  <a:pt x="662991" y="2511700"/>
                  <a:pt x="653339" y="2510160"/>
                </a:cubicBezTo>
                <a:cubicBezTo>
                  <a:pt x="539917" y="2491286"/>
                  <a:pt x="427970" y="2350714"/>
                  <a:pt x="438844" y="2236870"/>
                </a:cubicBezTo>
                <a:cubicBezTo>
                  <a:pt x="527646" y="2261637"/>
                  <a:pt x="571459" y="2337216"/>
                  <a:pt x="632049" y="2397803"/>
                </a:cubicBezTo>
                <a:cubicBezTo>
                  <a:pt x="624888" y="2368591"/>
                  <a:pt x="614812" y="2339825"/>
                  <a:pt x="611148" y="2310054"/>
                </a:cubicBezTo>
                <a:cubicBezTo>
                  <a:pt x="603997" y="2253252"/>
                  <a:pt x="578959" y="2213565"/>
                  <a:pt x="530970" y="2179237"/>
                </a:cubicBezTo>
                <a:cubicBezTo>
                  <a:pt x="450892" y="2121943"/>
                  <a:pt x="412952" y="2037870"/>
                  <a:pt x="417023" y="1936402"/>
                </a:cubicBezTo>
                <a:cubicBezTo>
                  <a:pt x="417508" y="1924498"/>
                  <a:pt x="419572" y="1912722"/>
                  <a:pt x="421600" y="1895248"/>
                </a:cubicBezTo>
                <a:cubicBezTo>
                  <a:pt x="509868" y="1942474"/>
                  <a:pt x="543005" y="2023023"/>
                  <a:pt x="574795" y="2116334"/>
                </a:cubicBezTo>
                <a:cubicBezTo>
                  <a:pt x="575977" y="2042440"/>
                  <a:pt x="577433" y="1979007"/>
                  <a:pt x="577388" y="1915636"/>
                </a:cubicBezTo>
                <a:cubicBezTo>
                  <a:pt x="577408" y="1908753"/>
                  <a:pt x="570657" y="1900348"/>
                  <a:pt x="564780" y="1895408"/>
                </a:cubicBezTo>
                <a:cubicBezTo>
                  <a:pt x="477439" y="1820642"/>
                  <a:pt x="459341" y="1723481"/>
                  <a:pt x="479728" y="1614137"/>
                </a:cubicBezTo>
                <a:cubicBezTo>
                  <a:pt x="483535" y="1593760"/>
                  <a:pt x="489188" y="1573619"/>
                  <a:pt x="494312" y="1553391"/>
                </a:cubicBezTo>
                <a:cubicBezTo>
                  <a:pt x="494777" y="1551452"/>
                  <a:pt x="497566" y="1550035"/>
                  <a:pt x="499533" y="1548032"/>
                </a:cubicBezTo>
                <a:cubicBezTo>
                  <a:pt x="578041" y="1607426"/>
                  <a:pt x="575853" y="1699429"/>
                  <a:pt x="595596" y="1785441"/>
                </a:cubicBezTo>
                <a:cubicBezTo>
                  <a:pt x="600153" y="1760412"/>
                  <a:pt x="601018" y="1733927"/>
                  <a:pt x="609994" y="1710488"/>
                </a:cubicBezTo>
                <a:cubicBezTo>
                  <a:pt x="636958" y="1640695"/>
                  <a:pt x="629474" y="1578677"/>
                  <a:pt x="600017" y="1509679"/>
                </a:cubicBezTo>
                <a:cubicBezTo>
                  <a:pt x="558695" y="1412589"/>
                  <a:pt x="580976" y="1314488"/>
                  <a:pt x="641711" y="1218102"/>
                </a:cubicBezTo>
                <a:cubicBezTo>
                  <a:pt x="709066" y="1300659"/>
                  <a:pt x="686314" y="1393426"/>
                  <a:pt x="683694" y="1490971"/>
                </a:cubicBezTo>
                <a:cubicBezTo>
                  <a:pt x="713866" y="1433553"/>
                  <a:pt x="740294" y="1384123"/>
                  <a:pt x="765509" y="1334139"/>
                </a:cubicBezTo>
                <a:cubicBezTo>
                  <a:pt x="768825" y="1327631"/>
                  <a:pt x="768473" y="1316978"/>
                  <a:pt x="765551" y="1310149"/>
                </a:cubicBezTo>
                <a:cubicBezTo>
                  <a:pt x="731495" y="1229547"/>
                  <a:pt x="746683" y="1151579"/>
                  <a:pt x="785849" y="1077144"/>
                </a:cubicBezTo>
                <a:cubicBezTo>
                  <a:pt x="807742" y="1035635"/>
                  <a:pt x="837692" y="998357"/>
                  <a:pt x="863987" y="959160"/>
                </a:cubicBezTo>
                <a:cubicBezTo>
                  <a:pt x="869240" y="960483"/>
                  <a:pt x="874494" y="961806"/>
                  <a:pt x="879687" y="963201"/>
                </a:cubicBezTo>
                <a:cubicBezTo>
                  <a:pt x="879915" y="1004798"/>
                  <a:pt x="884358" y="1046823"/>
                  <a:pt x="879253" y="1087889"/>
                </a:cubicBezTo>
                <a:cubicBezTo>
                  <a:pt x="876709" y="1108553"/>
                  <a:pt x="871826" y="1128989"/>
                  <a:pt x="866841" y="1149844"/>
                </a:cubicBezTo>
                <a:lnTo>
                  <a:pt x="858364" y="1191754"/>
                </a:lnTo>
                <a:lnTo>
                  <a:pt x="939002" y="1088019"/>
                </a:lnTo>
                <a:lnTo>
                  <a:pt x="949832" y="1076662"/>
                </a:lnTo>
                <a:lnTo>
                  <a:pt x="967910" y="1046896"/>
                </a:lnTo>
                <a:cubicBezTo>
                  <a:pt x="1013299" y="981692"/>
                  <a:pt x="1069787" y="927213"/>
                  <a:pt x="1138788" y="884832"/>
                </a:cubicBezTo>
                <a:lnTo>
                  <a:pt x="1182762" y="865557"/>
                </a:lnTo>
                <a:lnTo>
                  <a:pt x="1263462" y="809407"/>
                </a:lnTo>
                <a:cubicBezTo>
                  <a:pt x="1777710" y="488414"/>
                  <a:pt x="2461096" y="522467"/>
                  <a:pt x="2944495" y="938995"/>
                </a:cubicBezTo>
                <a:close/>
                <a:moveTo>
                  <a:pt x="3817601" y="1681607"/>
                </a:moveTo>
                <a:lnTo>
                  <a:pt x="3829828" y="1747247"/>
                </a:lnTo>
                <a:lnTo>
                  <a:pt x="3585299" y="1890118"/>
                </a:lnTo>
                <a:lnTo>
                  <a:pt x="3573956" y="1829216"/>
                </a:lnTo>
                <a:lnTo>
                  <a:pt x="3630357" y="1798405"/>
                </a:lnTo>
                <a:lnTo>
                  <a:pt x="3612615" y="1703161"/>
                </a:lnTo>
                <a:lnTo>
                  <a:pt x="3548966" y="1695062"/>
                </a:lnTo>
                <a:lnTo>
                  <a:pt x="3537685" y="1634498"/>
                </a:lnTo>
                <a:close/>
                <a:moveTo>
                  <a:pt x="2203546" y="196086"/>
                </a:moveTo>
                <a:lnTo>
                  <a:pt x="2089089" y="454006"/>
                </a:lnTo>
                <a:lnTo>
                  <a:pt x="2025125" y="448661"/>
                </a:lnTo>
                <a:lnTo>
                  <a:pt x="1956264" y="175421"/>
                </a:lnTo>
                <a:lnTo>
                  <a:pt x="2017313" y="180522"/>
                </a:lnTo>
                <a:lnTo>
                  <a:pt x="2059069" y="373099"/>
                </a:lnTo>
                <a:cubicBezTo>
                  <a:pt x="2061153" y="382598"/>
                  <a:pt x="2062195" y="391493"/>
                  <a:pt x="2062193" y="399781"/>
                </a:cubicBezTo>
                <a:lnTo>
                  <a:pt x="2063221" y="399867"/>
                </a:lnTo>
                <a:cubicBezTo>
                  <a:pt x="2064843" y="391483"/>
                  <a:pt x="2067536" y="382672"/>
                  <a:pt x="2071301" y="373431"/>
                </a:cubicBezTo>
                <a:lnTo>
                  <a:pt x="2144384" y="191142"/>
                </a:lnTo>
                <a:close/>
                <a:moveTo>
                  <a:pt x="2444574" y="249785"/>
                </a:moveTo>
                <a:lnTo>
                  <a:pt x="2432940" y="294767"/>
                </a:lnTo>
                <a:lnTo>
                  <a:pt x="2341143" y="271025"/>
                </a:lnTo>
                <a:lnTo>
                  <a:pt x="2325416" y="331835"/>
                </a:lnTo>
                <a:lnTo>
                  <a:pt x="2410715" y="353896"/>
                </a:lnTo>
                <a:lnTo>
                  <a:pt x="2399124" y="398711"/>
                </a:lnTo>
                <a:lnTo>
                  <a:pt x="2313825" y="376650"/>
                </a:lnTo>
                <a:lnTo>
                  <a:pt x="2297666" y="439125"/>
                </a:lnTo>
                <a:lnTo>
                  <a:pt x="2395460" y="464419"/>
                </a:lnTo>
                <a:lnTo>
                  <a:pt x="2383827" y="509401"/>
                </a:lnTo>
                <a:lnTo>
                  <a:pt x="2231054" y="469888"/>
                </a:lnTo>
                <a:lnTo>
                  <a:pt x="2297799" y="211824"/>
                </a:lnTo>
                <a:close/>
                <a:moveTo>
                  <a:pt x="3674535" y="1268719"/>
                </a:moveTo>
                <a:lnTo>
                  <a:pt x="3698238" y="1325956"/>
                </a:lnTo>
                <a:lnTo>
                  <a:pt x="3584990" y="1490563"/>
                </a:lnTo>
                <a:cubicBezTo>
                  <a:pt x="3577474" y="1501498"/>
                  <a:pt x="3572646" y="1508278"/>
                  <a:pt x="3570504" y="1510903"/>
                </a:cubicBezTo>
                <a:lnTo>
                  <a:pt x="3570833" y="1511698"/>
                </a:lnTo>
                <a:cubicBezTo>
                  <a:pt x="3576330" y="1508181"/>
                  <a:pt x="3587452" y="1502954"/>
                  <a:pt x="3604199" y="1496019"/>
                </a:cubicBezTo>
                <a:lnTo>
                  <a:pt x="3744587" y="1437884"/>
                </a:lnTo>
                <a:lnTo>
                  <a:pt x="3765194" y="1487649"/>
                </a:lnTo>
                <a:lnTo>
                  <a:pt x="3518919" y="1589631"/>
                </a:lnTo>
                <a:lnTo>
                  <a:pt x="3496666" y="1535892"/>
                </a:lnTo>
                <a:lnTo>
                  <a:pt x="3612784" y="1365626"/>
                </a:lnTo>
                <a:cubicBezTo>
                  <a:pt x="3618814" y="1356796"/>
                  <a:pt x="3623866" y="1350109"/>
                  <a:pt x="3627945" y="1345565"/>
                </a:cubicBezTo>
                <a:lnTo>
                  <a:pt x="3627615" y="1344770"/>
                </a:lnTo>
                <a:cubicBezTo>
                  <a:pt x="3619531" y="1349236"/>
                  <a:pt x="3606639" y="1355133"/>
                  <a:pt x="3588937" y="1362463"/>
                </a:cubicBezTo>
                <a:lnTo>
                  <a:pt x="3448867" y="1420465"/>
                </a:lnTo>
                <a:lnTo>
                  <a:pt x="3428260" y="1370702"/>
                </a:lnTo>
                <a:close/>
                <a:moveTo>
                  <a:pt x="2640596" y="375305"/>
                </a:moveTo>
                <a:cubicBezTo>
                  <a:pt x="2636375" y="366921"/>
                  <a:pt x="2627655" y="359876"/>
                  <a:pt x="2614438" y="354168"/>
                </a:cubicBezTo>
                <a:lnTo>
                  <a:pt x="2587897" y="342706"/>
                </a:lnTo>
                <a:lnTo>
                  <a:pt x="2557471" y="413166"/>
                </a:lnTo>
                <a:lnTo>
                  <a:pt x="2583064" y="424218"/>
                </a:lnTo>
                <a:cubicBezTo>
                  <a:pt x="2595281" y="429494"/>
                  <a:pt x="2606637" y="430180"/>
                  <a:pt x="2617132" y="426278"/>
                </a:cubicBezTo>
                <a:cubicBezTo>
                  <a:pt x="2627627" y="422375"/>
                  <a:pt x="2635172" y="415105"/>
                  <a:pt x="2639765" y="404468"/>
                </a:cubicBezTo>
                <a:cubicBezTo>
                  <a:pt x="2644541" y="393409"/>
                  <a:pt x="2644817" y="383688"/>
                  <a:pt x="2640596" y="375305"/>
                </a:cubicBezTo>
                <a:close/>
                <a:moveTo>
                  <a:pt x="2675101" y="338236"/>
                </a:moveTo>
                <a:cubicBezTo>
                  <a:pt x="2704282" y="360678"/>
                  <a:pt x="2711708" y="388487"/>
                  <a:pt x="2697382" y="421663"/>
                </a:cubicBezTo>
                <a:cubicBezTo>
                  <a:pt x="2690195" y="438304"/>
                  <a:pt x="2679162" y="450471"/>
                  <a:pt x="2664280" y="458166"/>
                </a:cubicBezTo>
                <a:cubicBezTo>
                  <a:pt x="2649399" y="465860"/>
                  <a:pt x="2632382" y="468446"/>
                  <a:pt x="2613227" y="465922"/>
                </a:cubicBezTo>
                <a:lnTo>
                  <a:pt x="2612954" y="466554"/>
                </a:lnTo>
                <a:cubicBezTo>
                  <a:pt x="2622587" y="475212"/>
                  <a:pt x="2629701" y="493030"/>
                  <a:pt x="2634296" y="520006"/>
                </a:cubicBezTo>
                <a:lnTo>
                  <a:pt x="2649114" y="612440"/>
                </a:lnTo>
                <a:lnTo>
                  <a:pt x="2589080" y="586517"/>
                </a:lnTo>
                <a:lnTo>
                  <a:pt x="2578184" y="506273"/>
                </a:lnTo>
                <a:cubicBezTo>
                  <a:pt x="2575969" y="489697"/>
                  <a:pt x="2573154" y="478421"/>
                  <a:pt x="2569735" y="472446"/>
                </a:cubicBezTo>
                <a:cubicBezTo>
                  <a:pt x="2566318" y="466472"/>
                  <a:pt x="2561764" y="462257"/>
                  <a:pt x="2556077" y="459800"/>
                </a:cubicBezTo>
                <a:lnTo>
                  <a:pt x="2540279" y="452978"/>
                </a:lnTo>
                <a:lnTo>
                  <a:pt x="2499346" y="547767"/>
                </a:lnTo>
                <a:lnTo>
                  <a:pt x="2447213" y="525254"/>
                </a:lnTo>
                <a:lnTo>
                  <a:pt x="2552886" y="280541"/>
                </a:lnTo>
                <a:lnTo>
                  <a:pt x="2638671" y="317584"/>
                </a:lnTo>
                <a:cubicBezTo>
                  <a:pt x="2653231" y="323872"/>
                  <a:pt x="2665375" y="330756"/>
                  <a:pt x="2675101" y="338236"/>
                </a:cubicBezTo>
                <a:close/>
                <a:moveTo>
                  <a:pt x="2964706" y="495341"/>
                </a:moveTo>
                <a:lnTo>
                  <a:pt x="2936537" y="540642"/>
                </a:lnTo>
                <a:cubicBezTo>
                  <a:pt x="2927760" y="520865"/>
                  <a:pt x="2913191" y="504646"/>
                  <a:pt x="2892829" y="491985"/>
                </a:cubicBezTo>
                <a:cubicBezTo>
                  <a:pt x="2880944" y="484595"/>
                  <a:pt x="2870097" y="480856"/>
                  <a:pt x="2860289" y="480769"/>
                </a:cubicBezTo>
                <a:cubicBezTo>
                  <a:pt x="2850482" y="480682"/>
                  <a:pt x="2843306" y="484292"/>
                  <a:pt x="2838763" y="491599"/>
                </a:cubicBezTo>
                <a:cubicBezTo>
                  <a:pt x="2835128" y="497444"/>
                  <a:pt x="2834217" y="504342"/>
                  <a:pt x="2836028" y="512290"/>
                </a:cubicBezTo>
                <a:cubicBezTo>
                  <a:pt x="2837841" y="520239"/>
                  <a:pt x="2845738" y="534369"/>
                  <a:pt x="2859720" y="554682"/>
                </a:cubicBezTo>
                <a:cubicBezTo>
                  <a:pt x="2876228" y="578320"/>
                  <a:pt x="2885363" y="598118"/>
                  <a:pt x="2887127" y="614075"/>
                </a:cubicBezTo>
                <a:cubicBezTo>
                  <a:pt x="2888890" y="630031"/>
                  <a:pt x="2885168" y="645414"/>
                  <a:pt x="2875961" y="660222"/>
                </a:cubicBezTo>
                <a:cubicBezTo>
                  <a:pt x="2862451" y="681947"/>
                  <a:pt x="2844457" y="693723"/>
                  <a:pt x="2821976" y="695550"/>
                </a:cubicBezTo>
                <a:cubicBezTo>
                  <a:pt x="2799495" y="697378"/>
                  <a:pt x="2774079" y="689477"/>
                  <a:pt x="2745730" y="671848"/>
                </a:cubicBezTo>
                <a:cubicBezTo>
                  <a:pt x="2719815" y="655735"/>
                  <a:pt x="2701182" y="638339"/>
                  <a:pt x="2689829" y="619663"/>
                </a:cubicBezTo>
                <a:lnTo>
                  <a:pt x="2719907" y="571292"/>
                </a:lnTo>
                <a:cubicBezTo>
                  <a:pt x="2728735" y="597721"/>
                  <a:pt x="2744742" y="618144"/>
                  <a:pt x="2767929" y="632562"/>
                </a:cubicBezTo>
                <a:cubicBezTo>
                  <a:pt x="2781082" y="640740"/>
                  <a:pt x="2792378" y="644624"/>
                  <a:pt x="2801821" y="644213"/>
                </a:cubicBezTo>
                <a:cubicBezTo>
                  <a:pt x="2811262" y="643802"/>
                  <a:pt x="2818194" y="640040"/>
                  <a:pt x="2822616" y="632929"/>
                </a:cubicBezTo>
                <a:cubicBezTo>
                  <a:pt x="2826433" y="626791"/>
                  <a:pt x="2827406" y="619359"/>
                  <a:pt x="2825538" y="610631"/>
                </a:cubicBezTo>
                <a:cubicBezTo>
                  <a:pt x="2823670" y="601905"/>
                  <a:pt x="2814391" y="585868"/>
                  <a:pt x="2797702" y="562522"/>
                </a:cubicBezTo>
                <a:cubicBezTo>
                  <a:pt x="2771666" y="525528"/>
                  <a:pt x="2767554" y="492711"/>
                  <a:pt x="2785364" y="464068"/>
                </a:cubicBezTo>
                <a:cubicBezTo>
                  <a:pt x="2798448" y="443025"/>
                  <a:pt x="2816624" y="431665"/>
                  <a:pt x="2839889" y="429988"/>
                </a:cubicBezTo>
                <a:cubicBezTo>
                  <a:pt x="2863154" y="428311"/>
                  <a:pt x="2887988" y="435681"/>
                  <a:pt x="2914390" y="452097"/>
                </a:cubicBezTo>
                <a:cubicBezTo>
                  <a:pt x="2936504" y="465849"/>
                  <a:pt x="2953277" y="480263"/>
                  <a:pt x="2964706" y="495341"/>
                </a:cubicBezTo>
                <a:close/>
                <a:moveTo>
                  <a:pt x="3381989" y="837756"/>
                </a:moveTo>
                <a:lnTo>
                  <a:pt x="3421308" y="889359"/>
                </a:lnTo>
                <a:lnTo>
                  <a:pt x="3367394" y="986688"/>
                </a:lnTo>
                <a:cubicBezTo>
                  <a:pt x="3366306" y="988670"/>
                  <a:pt x="3362027" y="994599"/>
                  <a:pt x="3354553" y="1004477"/>
                </a:cubicBezTo>
                <a:lnTo>
                  <a:pt x="3354970" y="1005024"/>
                </a:lnTo>
                <a:cubicBezTo>
                  <a:pt x="3362192" y="1001252"/>
                  <a:pt x="3368769" y="998621"/>
                  <a:pt x="3374700" y="997130"/>
                </a:cubicBezTo>
                <a:lnTo>
                  <a:pt x="3483988" y="971621"/>
                </a:lnTo>
                <a:lnTo>
                  <a:pt x="3520491" y="1019527"/>
                </a:lnTo>
                <a:lnTo>
                  <a:pt x="3331389" y="1054145"/>
                </a:lnTo>
                <a:lnTo>
                  <a:pt x="3255697" y="1111819"/>
                </a:lnTo>
                <a:lnTo>
                  <a:pt x="3221280" y="1066650"/>
                </a:lnTo>
                <a:lnTo>
                  <a:pt x="3296151" y="1009602"/>
                </a:lnTo>
                <a:close/>
                <a:moveTo>
                  <a:pt x="3102914" y="587207"/>
                </a:moveTo>
                <a:lnTo>
                  <a:pt x="2938451" y="796978"/>
                </a:lnTo>
                <a:lnTo>
                  <a:pt x="2893761" y="761941"/>
                </a:lnTo>
                <a:lnTo>
                  <a:pt x="3058225" y="552170"/>
                </a:lnTo>
                <a:close/>
                <a:moveTo>
                  <a:pt x="3176633" y="639534"/>
                </a:moveTo>
                <a:lnTo>
                  <a:pt x="3325751" y="785843"/>
                </a:lnTo>
                <a:lnTo>
                  <a:pt x="3293210" y="819008"/>
                </a:lnTo>
                <a:lnTo>
                  <a:pt x="3238919" y="765739"/>
                </a:lnTo>
                <a:lnTo>
                  <a:pt x="3084776" y="922841"/>
                </a:lnTo>
                <a:lnTo>
                  <a:pt x="3044118" y="882950"/>
                </a:lnTo>
                <a:lnTo>
                  <a:pt x="3198261" y="725847"/>
                </a:lnTo>
                <a:lnTo>
                  <a:pt x="3144092" y="672698"/>
                </a:lnTo>
                <a:close/>
                <a:moveTo>
                  <a:pt x="3337571" y="493335"/>
                </a:moveTo>
                <a:cubicBezTo>
                  <a:pt x="4178657" y="1223078"/>
                  <a:pt x="4268918" y="2496485"/>
                  <a:pt x="3539175" y="3337571"/>
                </a:cubicBezTo>
                <a:cubicBezTo>
                  <a:pt x="3174304" y="3758113"/>
                  <a:pt x="2673517" y="3990950"/>
                  <a:pt x="2158811" y="4027433"/>
                </a:cubicBezTo>
                <a:lnTo>
                  <a:pt x="2061922" y="4029668"/>
                </a:lnTo>
                <a:lnTo>
                  <a:pt x="2061922" y="3965809"/>
                </a:lnTo>
                <a:lnTo>
                  <a:pt x="2154292" y="3963679"/>
                </a:lnTo>
                <a:cubicBezTo>
                  <a:pt x="2652681" y="3928352"/>
                  <a:pt x="3137594" y="3702897"/>
                  <a:pt x="3490899" y="3295685"/>
                </a:cubicBezTo>
                <a:cubicBezTo>
                  <a:pt x="4197509" y="2481262"/>
                  <a:pt x="4110109" y="1248221"/>
                  <a:pt x="3295686" y="541612"/>
                </a:cubicBezTo>
                <a:cubicBezTo>
                  <a:pt x="2481263" y="-164998"/>
                  <a:pt x="1248222" y="-77598"/>
                  <a:pt x="541612" y="736825"/>
                </a:cubicBezTo>
                <a:cubicBezTo>
                  <a:pt x="188307" y="1144036"/>
                  <a:pt x="33505" y="1655902"/>
                  <a:pt x="68831" y="2154291"/>
                </a:cubicBezTo>
                <a:lnTo>
                  <a:pt x="73508" y="2193581"/>
                </a:lnTo>
                <a:lnTo>
                  <a:pt x="10288" y="2202589"/>
                </a:lnTo>
                <a:lnTo>
                  <a:pt x="5077" y="2158810"/>
                </a:lnTo>
                <a:cubicBezTo>
                  <a:pt x="-31405" y="1644105"/>
                  <a:pt x="128465" y="1115482"/>
                  <a:pt x="493336" y="694939"/>
                </a:cubicBezTo>
                <a:cubicBezTo>
                  <a:pt x="1223079" y="-146146"/>
                  <a:pt x="2496486" y="-236407"/>
                  <a:pt x="3337571" y="4933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8" name="图片 8" descr="38a7b19e6e6dd5db3396b5d5f8f7bf1"/>
          <p:cNvPicPr>
            <a:picLocks noChangeAspect="1"/>
          </p:cNvPicPr>
          <p:nvPr/>
        </p:nvPicPr>
        <p:blipFill>
          <a:blip r:embed="rId2"/>
          <a:stretch>
            <a:fillRect/>
          </a:stretch>
        </p:blipFill>
        <p:spPr>
          <a:xfrm>
            <a:off x="10588625" y="476885"/>
            <a:ext cx="995045" cy="99504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4" name="文本框 3"/>
          <p:cNvSpPr txBox="1"/>
          <p:nvPr/>
        </p:nvSpPr>
        <p:spPr>
          <a:xfrm>
            <a:off x="262573" y="188441"/>
            <a:ext cx="4335462" cy="521970"/>
          </a:xfrm>
          <a:prstGeom prst="rect">
            <a:avLst/>
          </a:prstGeom>
          <a:noFill/>
        </p:spPr>
        <p:txBody>
          <a:bodyPr wrap="square" rtlCol="0">
            <a:spAutoFit/>
          </a:bodyPr>
          <a:lstStyle/>
          <a:p>
            <a:pPr algn="l">
              <a:buClrTx/>
              <a:buSzTx/>
              <a:buFontTx/>
            </a:pPr>
            <a:r>
              <a:rPr lang="zh-CN" altLang="en-US" sz="2800" b="1" dirty="0">
                <a:latin typeface="微软雅黑" panose="020B0503020204020204" charset="-122"/>
                <a:ea typeface="微软雅黑" panose="020B0503020204020204" charset="-122"/>
              </a:rPr>
              <a:t>红外小目标算法概述</a:t>
            </a:r>
          </a:p>
        </p:txBody>
      </p:sp>
      <p:grpSp>
        <p:nvGrpSpPr>
          <p:cNvPr id="13" name="组合 12"/>
          <p:cNvGrpSpPr/>
          <p:nvPr/>
        </p:nvGrpSpPr>
        <p:grpSpPr>
          <a:xfrm>
            <a:off x="958850" y="1149985"/>
            <a:ext cx="4732020" cy="5290820"/>
            <a:chOff x="978116" y="1245139"/>
            <a:chExt cx="4732020" cy="5063585"/>
          </a:xfrm>
        </p:grpSpPr>
        <p:sp>
          <p:nvSpPr>
            <p:cNvPr id="12" name="矩形: 圆角 11"/>
            <p:cNvSpPr/>
            <p:nvPr/>
          </p:nvSpPr>
          <p:spPr>
            <a:xfrm>
              <a:off x="978116" y="1245139"/>
              <a:ext cx="4732020" cy="5063585"/>
            </a:xfrm>
            <a:prstGeom prst="roundRect">
              <a:avLst>
                <a:gd name="adj" fmla="val 1660"/>
              </a:avLst>
            </a:prstGeom>
            <a:gradFill flip="none" rotWithShape="1">
              <a:gsLst>
                <a:gs pos="0">
                  <a:schemeClr val="tx2">
                    <a:lumMod val="80000"/>
                    <a:lumOff val="20000"/>
                  </a:schemeClr>
                </a:gs>
                <a:gs pos="99000">
                  <a:schemeClr val="tx2"/>
                </a:gs>
              </a:gsLst>
              <a:lin ang="2700000" scaled="1"/>
              <a:tileRect/>
            </a:gradFill>
            <a:ln w="76200">
              <a:no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任意多边形: 形状 10"/>
            <p:cNvSpPr/>
            <p:nvPr/>
          </p:nvSpPr>
          <p:spPr>
            <a:xfrm>
              <a:off x="1028072" y="1444394"/>
              <a:ext cx="4632109" cy="4819408"/>
            </a:xfrm>
            <a:custGeom>
              <a:avLst/>
              <a:gdLst>
                <a:gd name="connsiteX0" fmla="*/ 68851 w 4732020"/>
                <a:gd name="connsiteY0" fmla="*/ 0 h 4819408"/>
                <a:gd name="connsiteX1" fmla="*/ 756326 w 4732020"/>
                <a:gd name="connsiteY1" fmla="*/ 0 h 4819408"/>
                <a:gd name="connsiteX2" fmla="*/ 1006193 w 4732020"/>
                <a:gd name="connsiteY2" fmla="*/ 247783 h 4819408"/>
                <a:gd name="connsiteX3" fmla="*/ 1007535 w 4732020"/>
                <a:gd name="connsiteY3" fmla="*/ 249774 h 4819408"/>
                <a:gd name="connsiteX4" fmla="*/ 1011495 w 4732020"/>
                <a:gd name="connsiteY4" fmla="*/ 253042 h 4819408"/>
                <a:gd name="connsiteX5" fmla="*/ 1015031 w 4732020"/>
                <a:gd name="connsiteY5" fmla="*/ 256548 h 4819408"/>
                <a:gd name="connsiteX6" fmla="*/ 1015745 w 4732020"/>
                <a:gd name="connsiteY6" fmla="*/ 256548 h 4819408"/>
                <a:gd name="connsiteX7" fmla="*/ 1046253 w 4732020"/>
                <a:gd name="connsiteY7" fmla="*/ 281719 h 4819408"/>
                <a:gd name="connsiteX8" fmla="*/ 1192521 w 4732020"/>
                <a:gd name="connsiteY8" fmla="*/ 326398 h 4819408"/>
                <a:gd name="connsiteX9" fmla="*/ 3539501 w 4732020"/>
                <a:gd name="connsiteY9" fmla="*/ 326398 h 4819408"/>
                <a:gd name="connsiteX10" fmla="*/ 3685770 w 4732020"/>
                <a:gd name="connsiteY10" fmla="*/ 281719 h 4819408"/>
                <a:gd name="connsiteX11" fmla="*/ 3716277 w 4732020"/>
                <a:gd name="connsiteY11" fmla="*/ 256548 h 4819408"/>
                <a:gd name="connsiteX12" fmla="*/ 3716990 w 4732020"/>
                <a:gd name="connsiteY12" fmla="*/ 256548 h 4819408"/>
                <a:gd name="connsiteX13" fmla="*/ 3720521 w 4732020"/>
                <a:gd name="connsiteY13" fmla="*/ 253047 h 4819408"/>
                <a:gd name="connsiteX14" fmla="*/ 3724487 w 4732020"/>
                <a:gd name="connsiteY14" fmla="*/ 249774 h 4819408"/>
                <a:gd name="connsiteX15" fmla="*/ 3725832 w 4732020"/>
                <a:gd name="connsiteY15" fmla="*/ 247780 h 4819408"/>
                <a:gd name="connsiteX16" fmla="*/ 3975696 w 4732020"/>
                <a:gd name="connsiteY16" fmla="*/ 0 h 4819408"/>
                <a:gd name="connsiteX17" fmla="*/ 4663169 w 4732020"/>
                <a:gd name="connsiteY17" fmla="*/ 0 h 4819408"/>
                <a:gd name="connsiteX18" fmla="*/ 4732020 w 4732020"/>
                <a:gd name="connsiteY18" fmla="*/ 68851 h 4819408"/>
                <a:gd name="connsiteX19" fmla="*/ 4732020 w 4732020"/>
                <a:gd name="connsiteY19" fmla="*/ 4750557 h 4819408"/>
                <a:gd name="connsiteX20" fmla="*/ 4663169 w 4732020"/>
                <a:gd name="connsiteY20" fmla="*/ 4819408 h 4819408"/>
                <a:gd name="connsiteX21" fmla="*/ 68851 w 4732020"/>
                <a:gd name="connsiteY21" fmla="*/ 4819408 h 4819408"/>
                <a:gd name="connsiteX22" fmla="*/ 0 w 4732020"/>
                <a:gd name="connsiteY22" fmla="*/ 4750557 h 4819408"/>
                <a:gd name="connsiteX23" fmla="*/ 0 w 4732020"/>
                <a:gd name="connsiteY23" fmla="*/ 68851 h 4819408"/>
                <a:gd name="connsiteX24" fmla="*/ 68851 w 4732020"/>
                <a:gd name="connsiteY24" fmla="*/ 0 h 481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32020" h="4819408">
                  <a:moveTo>
                    <a:pt x="68851" y="0"/>
                  </a:moveTo>
                  <a:lnTo>
                    <a:pt x="756326" y="0"/>
                  </a:lnTo>
                  <a:lnTo>
                    <a:pt x="1006193" y="247783"/>
                  </a:lnTo>
                  <a:lnTo>
                    <a:pt x="1007535" y="249774"/>
                  </a:lnTo>
                  <a:lnTo>
                    <a:pt x="1011495" y="253042"/>
                  </a:lnTo>
                  <a:lnTo>
                    <a:pt x="1015031" y="256548"/>
                  </a:lnTo>
                  <a:lnTo>
                    <a:pt x="1015745" y="256548"/>
                  </a:lnTo>
                  <a:lnTo>
                    <a:pt x="1046253" y="281719"/>
                  </a:lnTo>
                  <a:cubicBezTo>
                    <a:pt x="1088006" y="309927"/>
                    <a:pt x="1138340" y="326398"/>
                    <a:pt x="1192521" y="326398"/>
                  </a:cubicBezTo>
                  <a:lnTo>
                    <a:pt x="3539501" y="326398"/>
                  </a:lnTo>
                  <a:cubicBezTo>
                    <a:pt x="3593682" y="326398"/>
                    <a:pt x="3644017" y="309927"/>
                    <a:pt x="3685770" y="281719"/>
                  </a:cubicBezTo>
                  <a:lnTo>
                    <a:pt x="3716277" y="256548"/>
                  </a:lnTo>
                  <a:lnTo>
                    <a:pt x="3716990" y="256548"/>
                  </a:lnTo>
                  <a:lnTo>
                    <a:pt x="3720521" y="253047"/>
                  </a:lnTo>
                  <a:lnTo>
                    <a:pt x="3724487" y="249774"/>
                  </a:lnTo>
                  <a:lnTo>
                    <a:pt x="3725832" y="247780"/>
                  </a:lnTo>
                  <a:lnTo>
                    <a:pt x="3975696" y="0"/>
                  </a:lnTo>
                  <a:lnTo>
                    <a:pt x="4663169" y="0"/>
                  </a:lnTo>
                  <a:cubicBezTo>
                    <a:pt x="4701194" y="0"/>
                    <a:pt x="4732020" y="30826"/>
                    <a:pt x="4732020" y="68851"/>
                  </a:cubicBezTo>
                  <a:lnTo>
                    <a:pt x="4732020" y="4750557"/>
                  </a:lnTo>
                  <a:cubicBezTo>
                    <a:pt x="4732020" y="4788582"/>
                    <a:pt x="4701194" y="4819408"/>
                    <a:pt x="4663169" y="4819408"/>
                  </a:cubicBezTo>
                  <a:lnTo>
                    <a:pt x="68851" y="4819408"/>
                  </a:lnTo>
                  <a:cubicBezTo>
                    <a:pt x="30826" y="4819408"/>
                    <a:pt x="0" y="4788582"/>
                    <a:pt x="0" y="4750557"/>
                  </a:cubicBezTo>
                  <a:lnTo>
                    <a:pt x="0" y="68851"/>
                  </a:lnTo>
                  <a:cubicBezTo>
                    <a:pt x="0" y="30826"/>
                    <a:pt x="30826" y="0"/>
                    <a:pt x="68851"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grpSp>
      <p:sp>
        <p:nvSpPr>
          <p:cNvPr id="14" name="文本框 13"/>
          <p:cNvSpPr txBox="1"/>
          <p:nvPr/>
        </p:nvSpPr>
        <p:spPr>
          <a:xfrm>
            <a:off x="2058251" y="1216564"/>
            <a:ext cx="2533650" cy="398780"/>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传统方法的算法</a:t>
            </a:r>
          </a:p>
        </p:txBody>
      </p:sp>
      <p:sp>
        <p:nvSpPr>
          <p:cNvPr id="19" name="椭圆 18"/>
          <p:cNvSpPr/>
          <p:nvPr>
            <p:custDataLst>
              <p:tags r:id="rId1"/>
            </p:custDataLst>
          </p:nvPr>
        </p:nvSpPr>
        <p:spPr>
          <a:xfrm>
            <a:off x="1274708" y="2421087"/>
            <a:ext cx="466099" cy="466099"/>
          </a:xfrm>
          <a:prstGeom prst="ellipse">
            <a:avLst/>
          </a:prstGeom>
          <a:gradFill>
            <a:gsLst>
              <a:gs pos="0">
                <a:schemeClr val="accent1">
                  <a:lumMod val="80000"/>
                  <a:lumOff val="20000"/>
                </a:schemeClr>
              </a:gs>
              <a:gs pos="100000">
                <a:schemeClr val="accent1"/>
              </a:gs>
            </a:gsLst>
            <a:lin ang="5400000" scaled="1"/>
          </a:gradFill>
          <a:ln>
            <a:gradFill>
              <a:gsLst>
                <a:gs pos="0">
                  <a:schemeClr val="tx2">
                    <a:lumMod val="80000"/>
                    <a:lumOff val="20000"/>
                  </a:schemeClr>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latin typeface="+mn-ea"/>
              </a:rPr>
              <a:t>01</a:t>
            </a:r>
            <a:endParaRPr lang="zh-CN" altLang="en-US" sz="1600" b="1" dirty="0">
              <a:latin typeface="+mn-ea"/>
            </a:endParaRPr>
          </a:p>
        </p:txBody>
      </p:sp>
      <p:sp>
        <p:nvSpPr>
          <p:cNvPr id="21" name="文本框 20"/>
          <p:cNvSpPr txBox="1"/>
          <p:nvPr>
            <p:custDataLst>
              <p:tags r:id="rId2"/>
            </p:custDataLst>
          </p:nvPr>
        </p:nvSpPr>
        <p:spPr>
          <a:xfrm>
            <a:off x="1803400" y="2009184"/>
            <a:ext cx="3543300" cy="1337945"/>
          </a:xfrm>
          <a:prstGeom prst="rect">
            <a:avLst/>
          </a:prstGeom>
          <a:noFill/>
        </p:spPr>
        <p:txBody>
          <a:bodyPr wrap="square">
            <a:spAutoFit/>
          </a:bodyPr>
          <a:lstStyle/>
          <a:p>
            <a:pPr>
              <a:lnSpc>
                <a:spcPct val="150000"/>
              </a:lnSpc>
            </a:pPr>
            <a:r>
              <a:rPr lang="zh-CN" altLang="en-US" dirty="0">
                <a:latin typeface="微软雅黑" panose="020B0503020204020204" charset="-122"/>
                <a:ea typeface="微软雅黑" panose="020B0503020204020204" charset="-122"/>
              </a:rPr>
              <a:t>单帧型目标检测算法主要是通过分析某一时刻图像的局部以及整体特征来实现目标识别的。</a:t>
            </a:r>
          </a:p>
        </p:txBody>
      </p:sp>
      <p:sp>
        <p:nvSpPr>
          <p:cNvPr id="24" name="椭圆 23"/>
          <p:cNvSpPr/>
          <p:nvPr>
            <p:custDataLst>
              <p:tags r:id="rId3"/>
            </p:custDataLst>
          </p:nvPr>
        </p:nvSpPr>
        <p:spPr>
          <a:xfrm>
            <a:off x="1274708" y="4137982"/>
            <a:ext cx="466099" cy="466099"/>
          </a:xfrm>
          <a:prstGeom prst="ellipse">
            <a:avLst/>
          </a:prstGeom>
          <a:gradFill>
            <a:gsLst>
              <a:gs pos="0">
                <a:schemeClr val="accent1">
                  <a:lumMod val="80000"/>
                  <a:lumOff val="20000"/>
                </a:schemeClr>
              </a:gs>
              <a:gs pos="100000">
                <a:schemeClr val="accent1"/>
              </a:gs>
            </a:gsLst>
            <a:lin ang="5400000" scaled="1"/>
          </a:gradFill>
          <a:ln>
            <a:gradFill>
              <a:gsLst>
                <a:gs pos="0">
                  <a:schemeClr val="tx2">
                    <a:lumMod val="80000"/>
                    <a:lumOff val="20000"/>
                  </a:schemeClr>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latin typeface="+mn-ea"/>
              </a:rPr>
              <a:t>02</a:t>
            </a:r>
            <a:endParaRPr lang="zh-CN" altLang="en-US" sz="1600" b="1" dirty="0">
              <a:latin typeface="+mn-ea"/>
            </a:endParaRPr>
          </a:p>
        </p:txBody>
      </p:sp>
      <p:sp>
        <p:nvSpPr>
          <p:cNvPr id="25" name="文本框 24"/>
          <p:cNvSpPr txBox="1"/>
          <p:nvPr>
            <p:custDataLst>
              <p:tags r:id="rId4"/>
            </p:custDataLst>
          </p:nvPr>
        </p:nvSpPr>
        <p:spPr>
          <a:xfrm>
            <a:off x="1803400" y="3860699"/>
            <a:ext cx="3543300" cy="2168525"/>
          </a:xfrm>
          <a:prstGeom prst="rect">
            <a:avLst/>
          </a:prstGeom>
          <a:noFill/>
        </p:spPr>
        <p:txBody>
          <a:bodyPr wrap="square">
            <a:spAutoFit/>
          </a:bodyPr>
          <a:lstStyle/>
          <a:p>
            <a:pPr>
              <a:lnSpc>
                <a:spcPct val="150000"/>
              </a:lnSpc>
            </a:pPr>
            <a:r>
              <a:rPr lang="zh-CN" altLang="en-US" dirty="0">
                <a:latin typeface="微软雅黑" panose="020B0503020204020204" charset="-122"/>
                <a:ea typeface="微软雅黑" panose="020B0503020204020204" charset="-122"/>
              </a:rPr>
              <a:t>多帧型目标检测算法则是利用多帧图像的时空信息来进行目标识别。这种方法能够更好地应对背景变化、噪声干扰以及目标遮挡等问题。</a:t>
            </a:r>
          </a:p>
        </p:txBody>
      </p:sp>
      <p:grpSp>
        <p:nvGrpSpPr>
          <p:cNvPr id="26" name="组合 25"/>
          <p:cNvGrpSpPr/>
          <p:nvPr/>
        </p:nvGrpSpPr>
        <p:grpSpPr>
          <a:xfrm>
            <a:off x="6501130" y="1149985"/>
            <a:ext cx="4732020" cy="5290185"/>
            <a:chOff x="978116" y="1245139"/>
            <a:chExt cx="4732020" cy="5063585"/>
          </a:xfrm>
        </p:grpSpPr>
        <p:sp>
          <p:nvSpPr>
            <p:cNvPr id="27" name="矩形: 圆角 26"/>
            <p:cNvSpPr/>
            <p:nvPr/>
          </p:nvSpPr>
          <p:spPr>
            <a:xfrm>
              <a:off x="978116" y="1245139"/>
              <a:ext cx="4732020" cy="5063585"/>
            </a:xfrm>
            <a:prstGeom prst="roundRect">
              <a:avLst>
                <a:gd name="adj" fmla="val 1660"/>
              </a:avLst>
            </a:prstGeom>
            <a:gradFill flip="none" rotWithShape="1">
              <a:gsLst>
                <a:gs pos="0">
                  <a:schemeClr val="tx2">
                    <a:lumMod val="80000"/>
                    <a:lumOff val="20000"/>
                  </a:schemeClr>
                </a:gs>
                <a:gs pos="99000">
                  <a:schemeClr val="tx2"/>
                </a:gs>
              </a:gsLst>
              <a:lin ang="2700000" scaled="1"/>
              <a:tileRect/>
            </a:gradFill>
            <a:ln w="76200">
              <a:noFill/>
            </a:ln>
            <a:effectLst>
              <a:outerShdw blurRad="127000" dist="635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任意多边形: 形状 27"/>
            <p:cNvSpPr/>
            <p:nvPr/>
          </p:nvSpPr>
          <p:spPr>
            <a:xfrm>
              <a:off x="1028072" y="1444394"/>
              <a:ext cx="4632109" cy="4819408"/>
            </a:xfrm>
            <a:custGeom>
              <a:avLst/>
              <a:gdLst>
                <a:gd name="connsiteX0" fmla="*/ 68851 w 4732020"/>
                <a:gd name="connsiteY0" fmla="*/ 0 h 4819408"/>
                <a:gd name="connsiteX1" fmla="*/ 756326 w 4732020"/>
                <a:gd name="connsiteY1" fmla="*/ 0 h 4819408"/>
                <a:gd name="connsiteX2" fmla="*/ 1006193 w 4732020"/>
                <a:gd name="connsiteY2" fmla="*/ 247783 h 4819408"/>
                <a:gd name="connsiteX3" fmla="*/ 1007535 w 4732020"/>
                <a:gd name="connsiteY3" fmla="*/ 249774 h 4819408"/>
                <a:gd name="connsiteX4" fmla="*/ 1011495 w 4732020"/>
                <a:gd name="connsiteY4" fmla="*/ 253042 h 4819408"/>
                <a:gd name="connsiteX5" fmla="*/ 1015031 w 4732020"/>
                <a:gd name="connsiteY5" fmla="*/ 256548 h 4819408"/>
                <a:gd name="connsiteX6" fmla="*/ 1015745 w 4732020"/>
                <a:gd name="connsiteY6" fmla="*/ 256548 h 4819408"/>
                <a:gd name="connsiteX7" fmla="*/ 1046253 w 4732020"/>
                <a:gd name="connsiteY7" fmla="*/ 281719 h 4819408"/>
                <a:gd name="connsiteX8" fmla="*/ 1192521 w 4732020"/>
                <a:gd name="connsiteY8" fmla="*/ 326398 h 4819408"/>
                <a:gd name="connsiteX9" fmla="*/ 3539501 w 4732020"/>
                <a:gd name="connsiteY9" fmla="*/ 326398 h 4819408"/>
                <a:gd name="connsiteX10" fmla="*/ 3685770 w 4732020"/>
                <a:gd name="connsiteY10" fmla="*/ 281719 h 4819408"/>
                <a:gd name="connsiteX11" fmla="*/ 3716277 w 4732020"/>
                <a:gd name="connsiteY11" fmla="*/ 256548 h 4819408"/>
                <a:gd name="connsiteX12" fmla="*/ 3716990 w 4732020"/>
                <a:gd name="connsiteY12" fmla="*/ 256548 h 4819408"/>
                <a:gd name="connsiteX13" fmla="*/ 3720521 w 4732020"/>
                <a:gd name="connsiteY13" fmla="*/ 253047 h 4819408"/>
                <a:gd name="connsiteX14" fmla="*/ 3724487 w 4732020"/>
                <a:gd name="connsiteY14" fmla="*/ 249774 h 4819408"/>
                <a:gd name="connsiteX15" fmla="*/ 3725832 w 4732020"/>
                <a:gd name="connsiteY15" fmla="*/ 247780 h 4819408"/>
                <a:gd name="connsiteX16" fmla="*/ 3975696 w 4732020"/>
                <a:gd name="connsiteY16" fmla="*/ 0 h 4819408"/>
                <a:gd name="connsiteX17" fmla="*/ 4663169 w 4732020"/>
                <a:gd name="connsiteY17" fmla="*/ 0 h 4819408"/>
                <a:gd name="connsiteX18" fmla="*/ 4732020 w 4732020"/>
                <a:gd name="connsiteY18" fmla="*/ 68851 h 4819408"/>
                <a:gd name="connsiteX19" fmla="*/ 4732020 w 4732020"/>
                <a:gd name="connsiteY19" fmla="*/ 4750557 h 4819408"/>
                <a:gd name="connsiteX20" fmla="*/ 4663169 w 4732020"/>
                <a:gd name="connsiteY20" fmla="*/ 4819408 h 4819408"/>
                <a:gd name="connsiteX21" fmla="*/ 68851 w 4732020"/>
                <a:gd name="connsiteY21" fmla="*/ 4819408 h 4819408"/>
                <a:gd name="connsiteX22" fmla="*/ 0 w 4732020"/>
                <a:gd name="connsiteY22" fmla="*/ 4750557 h 4819408"/>
                <a:gd name="connsiteX23" fmla="*/ 0 w 4732020"/>
                <a:gd name="connsiteY23" fmla="*/ 68851 h 4819408"/>
                <a:gd name="connsiteX24" fmla="*/ 68851 w 4732020"/>
                <a:gd name="connsiteY24" fmla="*/ 0 h 481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32020" h="4819408">
                  <a:moveTo>
                    <a:pt x="68851" y="0"/>
                  </a:moveTo>
                  <a:lnTo>
                    <a:pt x="756326" y="0"/>
                  </a:lnTo>
                  <a:lnTo>
                    <a:pt x="1006193" y="247783"/>
                  </a:lnTo>
                  <a:lnTo>
                    <a:pt x="1007535" y="249774"/>
                  </a:lnTo>
                  <a:lnTo>
                    <a:pt x="1011495" y="253042"/>
                  </a:lnTo>
                  <a:lnTo>
                    <a:pt x="1015031" y="256548"/>
                  </a:lnTo>
                  <a:lnTo>
                    <a:pt x="1015745" y="256548"/>
                  </a:lnTo>
                  <a:lnTo>
                    <a:pt x="1046253" y="281719"/>
                  </a:lnTo>
                  <a:cubicBezTo>
                    <a:pt x="1088006" y="309927"/>
                    <a:pt x="1138340" y="326398"/>
                    <a:pt x="1192521" y="326398"/>
                  </a:cubicBezTo>
                  <a:lnTo>
                    <a:pt x="3539501" y="326398"/>
                  </a:lnTo>
                  <a:cubicBezTo>
                    <a:pt x="3593682" y="326398"/>
                    <a:pt x="3644017" y="309927"/>
                    <a:pt x="3685770" y="281719"/>
                  </a:cubicBezTo>
                  <a:lnTo>
                    <a:pt x="3716277" y="256548"/>
                  </a:lnTo>
                  <a:lnTo>
                    <a:pt x="3716990" y="256548"/>
                  </a:lnTo>
                  <a:lnTo>
                    <a:pt x="3720521" y="253047"/>
                  </a:lnTo>
                  <a:lnTo>
                    <a:pt x="3724487" y="249774"/>
                  </a:lnTo>
                  <a:lnTo>
                    <a:pt x="3725832" y="247780"/>
                  </a:lnTo>
                  <a:lnTo>
                    <a:pt x="3975696" y="0"/>
                  </a:lnTo>
                  <a:lnTo>
                    <a:pt x="4663169" y="0"/>
                  </a:lnTo>
                  <a:cubicBezTo>
                    <a:pt x="4701194" y="0"/>
                    <a:pt x="4732020" y="30826"/>
                    <a:pt x="4732020" y="68851"/>
                  </a:cubicBezTo>
                  <a:lnTo>
                    <a:pt x="4732020" y="4750557"/>
                  </a:lnTo>
                  <a:cubicBezTo>
                    <a:pt x="4732020" y="4788582"/>
                    <a:pt x="4701194" y="4819408"/>
                    <a:pt x="4663169" y="4819408"/>
                  </a:cubicBezTo>
                  <a:lnTo>
                    <a:pt x="68851" y="4819408"/>
                  </a:lnTo>
                  <a:cubicBezTo>
                    <a:pt x="30826" y="4819408"/>
                    <a:pt x="0" y="4788582"/>
                    <a:pt x="0" y="4750557"/>
                  </a:cubicBezTo>
                  <a:lnTo>
                    <a:pt x="0" y="68851"/>
                  </a:lnTo>
                  <a:cubicBezTo>
                    <a:pt x="0" y="30826"/>
                    <a:pt x="30826" y="0"/>
                    <a:pt x="68851"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ea"/>
              </a:endParaRPr>
            </a:p>
          </p:txBody>
        </p:sp>
      </p:grpSp>
      <p:sp>
        <p:nvSpPr>
          <p:cNvPr id="29" name="文本框 28"/>
          <p:cNvSpPr txBox="1"/>
          <p:nvPr/>
        </p:nvSpPr>
        <p:spPr>
          <a:xfrm>
            <a:off x="7600101" y="1216564"/>
            <a:ext cx="2533650" cy="398780"/>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rPr>
              <a:t>深度学习的算法</a:t>
            </a:r>
          </a:p>
        </p:txBody>
      </p:sp>
      <p:sp>
        <p:nvSpPr>
          <p:cNvPr id="30" name="椭圆 29"/>
          <p:cNvSpPr/>
          <p:nvPr>
            <p:custDataLst>
              <p:tags r:id="rId5"/>
            </p:custDataLst>
          </p:nvPr>
        </p:nvSpPr>
        <p:spPr>
          <a:xfrm>
            <a:off x="6816558" y="2421087"/>
            <a:ext cx="466099" cy="466099"/>
          </a:xfrm>
          <a:prstGeom prst="ellipse">
            <a:avLst/>
          </a:prstGeom>
          <a:gradFill>
            <a:gsLst>
              <a:gs pos="0">
                <a:schemeClr val="accent1">
                  <a:lumMod val="80000"/>
                  <a:lumOff val="20000"/>
                </a:schemeClr>
              </a:gs>
              <a:gs pos="100000">
                <a:schemeClr val="accent1"/>
              </a:gs>
            </a:gsLst>
            <a:lin ang="5400000" scaled="1"/>
          </a:gradFill>
          <a:ln>
            <a:gradFill>
              <a:gsLst>
                <a:gs pos="0">
                  <a:schemeClr val="tx2">
                    <a:lumMod val="80000"/>
                    <a:lumOff val="20000"/>
                  </a:schemeClr>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latin typeface="+mn-ea"/>
              </a:rPr>
              <a:t>01</a:t>
            </a:r>
            <a:endParaRPr lang="zh-CN" altLang="en-US" sz="1600" b="1" dirty="0">
              <a:latin typeface="+mn-ea"/>
            </a:endParaRPr>
          </a:p>
        </p:txBody>
      </p:sp>
      <p:sp>
        <p:nvSpPr>
          <p:cNvPr id="31" name="文本框 30"/>
          <p:cNvSpPr txBox="1"/>
          <p:nvPr>
            <p:custDataLst>
              <p:tags r:id="rId6"/>
            </p:custDataLst>
          </p:nvPr>
        </p:nvSpPr>
        <p:spPr>
          <a:xfrm>
            <a:off x="7401765" y="2044109"/>
            <a:ext cx="3543300" cy="1337945"/>
          </a:xfrm>
          <a:prstGeom prst="rect">
            <a:avLst/>
          </a:prstGeom>
          <a:noFill/>
        </p:spPr>
        <p:txBody>
          <a:bodyPr wrap="square">
            <a:spAutoFit/>
          </a:bodyPr>
          <a:lstStyle/>
          <a:p>
            <a:pPr>
              <a:lnSpc>
                <a:spcPct val="150000"/>
              </a:lnSpc>
            </a:pPr>
            <a:r>
              <a:rPr lang="en-US" altLang="zh-CN" dirty="0">
                <a:latin typeface="微软雅黑" panose="020B0503020204020204" charset="-122"/>
                <a:ea typeface="微软雅黑" panose="020B0503020204020204" charset="-122"/>
                <a:cs typeface="微软雅黑" panose="020B0503020204020204" charset="-122"/>
              </a:rPr>
              <a:t>One-stage</a:t>
            </a:r>
            <a:r>
              <a:rPr lang="zh-CN" altLang="en-US" dirty="0">
                <a:latin typeface="微软雅黑" panose="020B0503020204020204" charset="-122"/>
                <a:ea typeface="微软雅黑" panose="020B0503020204020204" charset="-122"/>
                <a:cs typeface="微软雅黑" panose="020B0503020204020204" charset="-122"/>
              </a:rPr>
              <a:t>模型能直接从输入图像中预测目标的类别与位置来实现检测。</a:t>
            </a:r>
          </a:p>
        </p:txBody>
      </p:sp>
      <p:sp>
        <p:nvSpPr>
          <p:cNvPr id="32" name="椭圆 31"/>
          <p:cNvSpPr/>
          <p:nvPr>
            <p:custDataLst>
              <p:tags r:id="rId7"/>
            </p:custDataLst>
          </p:nvPr>
        </p:nvSpPr>
        <p:spPr>
          <a:xfrm>
            <a:off x="6816558" y="4137982"/>
            <a:ext cx="466099" cy="466099"/>
          </a:xfrm>
          <a:prstGeom prst="ellipse">
            <a:avLst/>
          </a:prstGeom>
          <a:gradFill>
            <a:gsLst>
              <a:gs pos="0">
                <a:schemeClr val="accent1">
                  <a:lumMod val="80000"/>
                  <a:lumOff val="20000"/>
                </a:schemeClr>
              </a:gs>
              <a:gs pos="100000">
                <a:schemeClr val="accent1"/>
              </a:gs>
            </a:gsLst>
            <a:lin ang="5400000" scaled="1"/>
          </a:gradFill>
          <a:ln>
            <a:gradFill>
              <a:gsLst>
                <a:gs pos="0">
                  <a:schemeClr val="tx2">
                    <a:lumMod val="80000"/>
                    <a:lumOff val="20000"/>
                  </a:schemeClr>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latin typeface="+mn-ea"/>
              </a:rPr>
              <a:t>02</a:t>
            </a:r>
            <a:endParaRPr lang="zh-CN" altLang="en-US" sz="1600" b="1" dirty="0">
              <a:latin typeface="+mn-ea"/>
            </a:endParaRPr>
          </a:p>
        </p:txBody>
      </p:sp>
      <p:sp>
        <p:nvSpPr>
          <p:cNvPr id="33" name="文本框 32"/>
          <p:cNvSpPr txBox="1"/>
          <p:nvPr>
            <p:custDataLst>
              <p:tags r:id="rId8"/>
            </p:custDataLst>
          </p:nvPr>
        </p:nvSpPr>
        <p:spPr>
          <a:xfrm>
            <a:off x="7401765" y="3933724"/>
            <a:ext cx="3543300" cy="1753235"/>
          </a:xfrm>
          <a:prstGeom prst="rect">
            <a:avLst/>
          </a:prstGeom>
          <a:noFill/>
        </p:spPr>
        <p:txBody>
          <a:bodyPr wrap="square">
            <a:spAutoFit/>
          </a:bodyPr>
          <a:lstStyle/>
          <a:p>
            <a:pPr>
              <a:lnSpc>
                <a:spcPct val="150000"/>
              </a:lnSpc>
            </a:pPr>
            <a:r>
              <a:rPr lang="en-US" altLang="zh-CN" dirty="0">
                <a:latin typeface="微软雅黑" panose="020B0503020204020204" charset="-122"/>
                <a:ea typeface="微软雅黑" panose="020B0503020204020204" charset="-122"/>
                <a:cs typeface="微软雅黑" panose="020B0503020204020204" charset="-122"/>
              </a:rPr>
              <a:t>Two-stage</a:t>
            </a:r>
            <a:r>
              <a:rPr lang="zh-CN" altLang="en-US" dirty="0">
                <a:latin typeface="微软雅黑" panose="020B0503020204020204" charset="-122"/>
                <a:ea typeface="微软雅黑" panose="020B0503020204020204" charset="-122"/>
                <a:cs typeface="微软雅黑" panose="020B0503020204020204" charset="-122"/>
              </a:rPr>
              <a:t>模型先通过选择性搜索等方法生成多个候选区域，然后结合卷积神经网络</a:t>
            </a:r>
            <a:r>
              <a:rPr lang="en-US" altLang="zh-CN" dirty="0">
                <a:latin typeface="微软雅黑" panose="020B0503020204020204" charset="-122"/>
                <a:ea typeface="微软雅黑" panose="020B0503020204020204" charset="-122"/>
                <a:cs typeface="微软雅黑" panose="020B0503020204020204" charset="-122"/>
              </a:rPr>
              <a:t>CNN</a:t>
            </a:r>
            <a:r>
              <a:rPr lang="zh-CN" altLang="en-US" dirty="0">
                <a:latin typeface="微软雅黑" panose="020B0503020204020204" charset="-122"/>
                <a:ea typeface="微软雅黑" panose="020B0503020204020204" charset="-122"/>
                <a:cs typeface="微软雅黑" panose="020B0503020204020204" charset="-122"/>
              </a:rPr>
              <a:t>对这些候选区域进行分类和回归。</a:t>
            </a:r>
          </a:p>
        </p:txBody>
      </p:sp>
      <p:pic>
        <p:nvPicPr>
          <p:cNvPr id="6" name="图片 5"/>
          <p:cNvPicPr>
            <a:picLocks noChangeAspect="1"/>
          </p:cNvPicPr>
          <p:nvPr/>
        </p:nvPicPr>
        <p:blipFill>
          <a:blip r:embed="rId10">
            <a:duotone>
              <a:schemeClr val="accent1">
                <a:shade val="45000"/>
                <a:satMod val="135000"/>
              </a:schemeClr>
              <a:prstClr val="white"/>
            </a:duotone>
          </a:blip>
          <a:stretch>
            <a:fillRect/>
          </a:stretch>
        </p:blipFill>
        <p:spPr>
          <a:xfrm>
            <a:off x="11191109" y="83400"/>
            <a:ext cx="789216" cy="7994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1">
            <a:off x="2832021" y="-2417415"/>
            <a:ext cx="6508906" cy="11710934"/>
          </a:xfrm>
          <a:prstGeom prst="round2SameRect">
            <a:avLst>
              <a:gd name="adj1" fmla="val 6228"/>
              <a:gd name="adj2" fmla="val 0"/>
            </a:avLst>
          </a:prstGeom>
          <a:solidFill>
            <a:schemeClr val="bg1"/>
          </a:solidFill>
          <a:ln w="571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795178" y="1288498"/>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46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98372" flipH="1">
            <a:off x="1635912" y="1194966"/>
            <a:ext cx="4327412" cy="646731"/>
          </a:xfrm>
          <a:custGeom>
            <a:avLst/>
            <a:gdLst>
              <a:gd name="connsiteX0" fmla="*/ 3716674 w 4327412"/>
              <a:gd name="connsiteY0" fmla="*/ 0 h 646731"/>
              <a:gd name="connsiteX1" fmla="*/ 4327412 w 4327412"/>
              <a:gd name="connsiteY1" fmla="*/ 646731 h 646731"/>
              <a:gd name="connsiteX2" fmla="*/ 0 w 4327412"/>
              <a:gd name="connsiteY2" fmla="*/ 646731 h 646731"/>
              <a:gd name="connsiteX3" fmla="*/ 0 w 4327412"/>
              <a:gd name="connsiteY3" fmla="*/ 0 h 646731"/>
            </a:gdLst>
            <a:ahLst/>
            <a:cxnLst/>
            <a:rect l="l" t="t" r="r" b="b"/>
            <a:pathLst>
              <a:path w="4327412" h="646731">
                <a:moveTo>
                  <a:pt x="3716674" y="0"/>
                </a:moveTo>
                <a:lnTo>
                  <a:pt x="4327412" y="646731"/>
                </a:lnTo>
                <a:lnTo>
                  <a:pt x="0" y="646731"/>
                </a:ln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8366648" flipH="1" flipV="1">
            <a:off x="1754776" y="4573050"/>
            <a:ext cx="4911476" cy="599117"/>
          </a:xfrm>
          <a:custGeom>
            <a:avLst/>
            <a:gdLst>
              <a:gd name="connsiteX0" fmla="*/ 0 w 4911476"/>
              <a:gd name="connsiteY0" fmla="*/ 599117 h 599117"/>
              <a:gd name="connsiteX1" fmla="*/ 4911476 w 4911476"/>
              <a:gd name="connsiteY1" fmla="*/ 599117 h 599117"/>
              <a:gd name="connsiteX2" fmla="*/ 4474419 w 4911476"/>
              <a:gd name="connsiteY2" fmla="*/ 0 h 599117"/>
              <a:gd name="connsiteX3" fmla="*/ 213615 w 4911476"/>
              <a:gd name="connsiteY3" fmla="*/ 0 h 599117"/>
            </a:gdLst>
            <a:ahLst/>
            <a:cxnLst/>
            <a:rect l="l" t="t" r="r" b="b"/>
            <a:pathLst>
              <a:path w="4911476" h="599117">
                <a:moveTo>
                  <a:pt x="0" y="599117"/>
                </a:moveTo>
                <a:lnTo>
                  <a:pt x="4911476" y="599117"/>
                </a:lnTo>
                <a:lnTo>
                  <a:pt x="4474419" y="0"/>
                </a:lnTo>
                <a:lnTo>
                  <a:pt x="213615" y="0"/>
                </a:lnTo>
                <a:close/>
              </a:path>
            </a:pathLst>
          </a:cu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8169237" flipH="1">
            <a:off x="2927893" y="-474256"/>
            <a:ext cx="213730" cy="3992060"/>
          </a:xfrm>
          <a:custGeom>
            <a:avLst/>
            <a:gdLst>
              <a:gd name="connsiteX0" fmla="*/ 213730 w 213730"/>
              <a:gd name="connsiteY0" fmla="*/ 3786770 h 3992060"/>
              <a:gd name="connsiteX1" fmla="*/ 0 w 213730"/>
              <a:gd name="connsiteY1" fmla="*/ 3992060 h 3992060"/>
              <a:gd name="connsiteX2" fmla="*/ 0 w 213730"/>
              <a:gd name="connsiteY2" fmla="*/ 0 h 3992060"/>
              <a:gd name="connsiteX3" fmla="*/ 213730 w 213730"/>
              <a:gd name="connsiteY3" fmla="*/ 0 h 3992060"/>
            </a:gdLst>
            <a:ahLst/>
            <a:cxnLst/>
            <a:rect l="l" t="t" r="r" b="b"/>
            <a:pathLst>
              <a:path w="213730" h="3992060">
                <a:moveTo>
                  <a:pt x="213730" y="3786770"/>
                </a:moveTo>
                <a:lnTo>
                  <a:pt x="0" y="3992060"/>
                </a:lnTo>
                <a:lnTo>
                  <a:pt x="0" y="0"/>
                </a:lnTo>
                <a:lnTo>
                  <a:pt x="21373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899260" y="1694754"/>
            <a:ext cx="3234054" cy="1359218"/>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0" name="标题 1"/>
          <p:cNvSpPr txBox="1"/>
          <p:nvPr/>
        </p:nvSpPr>
        <p:spPr>
          <a:xfrm>
            <a:off x="5827593" y="3032064"/>
            <a:ext cx="5735178" cy="2287151"/>
          </a:xfrm>
          <a:prstGeom prst="rect">
            <a:avLst/>
          </a:prstGeom>
          <a:noFill/>
          <a:ln>
            <a:noFill/>
          </a:ln>
        </p:spPr>
        <p:txBody>
          <a:bodyPr vert="horz" wrap="square" lIns="0" tIns="0" rIns="0" bIns="0" rtlCol="0" anchor="t"/>
          <a:lstStyle/>
          <a:p>
            <a:pPr algn="r">
              <a:lnSpc>
                <a:spcPct val="130000"/>
              </a:lnSpc>
            </a:pPr>
            <a:r>
              <a:rPr kumimoji="1" lang="en-US" altLang="zh-CN" sz="4400" b="1">
                <a:ln w="12700">
                  <a:noFill/>
                </a:ln>
                <a:solidFill>
                  <a:srgbClr val="262626">
                    <a:alpha val="100000"/>
                  </a:srgbClr>
                </a:solidFill>
                <a:latin typeface="微软雅黑" panose="020B0503020204020204" charset="-122"/>
                <a:ea typeface="微软雅黑" panose="020B0503020204020204" charset="-122"/>
                <a:cs typeface="Source Han Sans CN Regular" panose="020B0A00000000000000" charset="-122"/>
              </a:rPr>
              <a:t>红外小目标数据库构建</a:t>
            </a:r>
            <a:endParaRPr kumimoji="1" lang="zh-CN" altLang="en-US" b="1">
              <a:latin typeface="微软雅黑" panose="020B0503020204020204" charset="-122"/>
              <a:ea typeface="微软雅黑" panose="020B0503020204020204" charset="-122"/>
            </a:endParaRPr>
          </a:p>
        </p:txBody>
      </p:sp>
      <p:sp>
        <p:nvSpPr>
          <p:cNvPr id="12" name="标题 1"/>
          <p:cNvSpPr txBox="1"/>
          <p:nvPr/>
        </p:nvSpPr>
        <p:spPr>
          <a:xfrm>
            <a:off x="9684049" y="591553"/>
            <a:ext cx="1896843" cy="2462419"/>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03</a:t>
            </a:r>
            <a:endParaRPr kumimoji="1" lang="zh-CN" altLang="en-US"/>
          </a:p>
        </p:txBody>
      </p:sp>
      <p:sp>
        <p:nvSpPr>
          <p:cNvPr id="13" name="标题 1"/>
          <p:cNvSpPr txBox="1"/>
          <p:nvPr/>
        </p:nvSpPr>
        <p:spPr>
          <a:xfrm flipH="1">
            <a:off x="7710984" y="6057658"/>
            <a:ext cx="3872857" cy="341345"/>
          </a:xfrm>
          <a:custGeom>
            <a:avLst/>
            <a:gdLst>
              <a:gd name="connsiteX0" fmla="*/ 170673 w 3872857"/>
              <a:gd name="connsiteY0" fmla="*/ 0 h 341345"/>
              <a:gd name="connsiteX1" fmla="*/ 130383 w 3872857"/>
              <a:gd name="connsiteY1" fmla="*/ 130383 h 341345"/>
              <a:gd name="connsiteX2" fmla="*/ 0 w 3872857"/>
              <a:gd name="connsiteY2" fmla="*/ 130382 h 341345"/>
              <a:gd name="connsiteX3" fmla="*/ 105483 w 3872857"/>
              <a:gd name="connsiteY3" fmla="*/ 210963 h 341345"/>
              <a:gd name="connsiteX4" fmla="*/ 65192 w 3872857"/>
              <a:gd name="connsiteY4" fmla="*/ 341345 h 341345"/>
              <a:gd name="connsiteX5" fmla="*/ 170673 w 3872857"/>
              <a:gd name="connsiteY5" fmla="*/ 260763 h 341345"/>
              <a:gd name="connsiteX6" fmla="*/ 276154 w 3872857"/>
              <a:gd name="connsiteY6" fmla="*/ 341345 h 341345"/>
              <a:gd name="connsiteX7" fmla="*/ 235863 w 3872857"/>
              <a:gd name="connsiteY7" fmla="*/ 210963 h 341345"/>
              <a:gd name="connsiteX8" fmla="*/ 341346 w 3872857"/>
              <a:gd name="connsiteY8" fmla="*/ 130382 h 341345"/>
              <a:gd name="connsiteX9" fmla="*/ 210963 w 3872857"/>
              <a:gd name="connsiteY9" fmla="*/ 130383 h 341345"/>
              <a:gd name="connsiteX10" fmla="*/ 608818 w 3872857"/>
              <a:gd name="connsiteY10" fmla="*/ 0 h 341345"/>
              <a:gd name="connsiteX11" fmla="*/ 568528 w 3872857"/>
              <a:gd name="connsiteY11" fmla="*/ 130383 h 341345"/>
              <a:gd name="connsiteX12" fmla="*/ 438145 w 3872857"/>
              <a:gd name="connsiteY12" fmla="*/ 130382 h 341345"/>
              <a:gd name="connsiteX13" fmla="*/ 543628 w 3872857"/>
              <a:gd name="connsiteY13" fmla="*/ 210963 h 341345"/>
              <a:gd name="connsiteX14" fmla="*/ 503337 w 3872857"/>
              <a:gd name="connsiteY14" fmla="*/ 341345 h 341345"/>
              <a:gd name="connsiteX15" fmla="*/ 608818 w 3872857"/>
              <a:gd name="connsiteY15" fmla="*/ 260763 h 341345"/>
              <a:gd name="connsiteX16" fmla="*/ 714299 w 3872857"/>
              <a:gd name="connsiteY16" fmla="*/ 341345 h 341345"/>
              <a:gd name="connsiteX17" fmla="*/ 674008 w 3872857"/>
              <a:gd name="connsiteY17" fmla="*/ 210963 h 341345"/>
              <a:gd name="connsiteX18" fmla="*/ 779491 w 3872857"/>
              <a:gd name="connsiteY18" fmla="*/ 130382 h 341345"/>
              <a:gd name="connsiteX19" fmla="*/ 649108 w 3872857"/>
              <a:gd name="connsiteY19" fmla="*/ 130383 h 341345"/>
              <a:gd name="connsiteX20" fmla="*/ 1046963 w 3872857"/>
              <a:gd name="connsiteY20" fmla="*/ 0 h 341345"/>
              <a:gd name="connsiteX21" fmla="*/ 1006673 w 3872857"/>
              <a:gd name="connsiteY21" fmla="*/ 130383 h 341345"/>
              <a:gd name="connsiteX22" fmla="*/ 876290 w 3872857"/>
              <a:gd name="connsiteY22" fmla="*/ 130382 h 341345"/>
              <a:gd name="connsiteX23" fmla="*/ 981773 w 3872857"/>
              <a:gd name="connsiteY23" fmla="*/ 210963 h 341345"/>
              <a:gd name="connsiteX24" fmla="*/ 941482 w 3872857"/>
              <a:gd name="connsiteY24" fmla="*/ 341345 h 341345"/>
              <a:gd name="connsiteX25" fmla="*/ 1046963 w 3872857"/>
              <a:gd name="connsiteY25" fmla="*/ 260763 h 341345"/>
              <a:gd name="connsiteX26" fmla="*/ 1152444 w 3872857"/>
              <a:gd name="connsiteY26" fmla="*/ 341345 h 341345"/>
              <a:gd name="connsiteX27" fmla="*/ 1112153 w 3872857"/>
              <a:gd name="connsiteY27" fmla="*/ 210963 h 341345"/>
              <a:gd name="connsiteX28" fmla="*/ 1217636 w 3872857"/>
              <a:gd name="connsiteY28" fmla="*/ 130382 h 341345"/>
              <a:gd name="connsiteX29" fmla="*/ 1087253 w 3872857"/>
              <a:gd name="connsiteY29" fmla="*/ 130383 h 341345"/>
              <a:gd name="connsiteX30" fmla="*/ 1485108 w 3872857"/>
              <a:gd name="connsiteY30" fmla="*/ 0 h 341345"/>
              <a:gd name="connsiteX31" fmla="*/ 1444818 w 3872857"/>
              <a:gd name="connsiteY31" fmla="*/ 130383 h 341345"/>
              <a:gd name="connsiteX32" fmla="*/ 1314435 w 3872857"/>
              <a:gd name="connsiteY32" fmla="*/ 130382 h 341345"/>
              <a:gd name="connsiteX33" fmla="*/ 1419918 w 3872857"/>
              <a:gd name="connsiteY33" fmla="*/ 210963 h 341345"/>
              <a:gd name="connsiteX34" fmla="*/ 1379627 w 3872857"/>
              <a:gd name="connsiteY34" fmla="*/ 341345 h 341345"/>
              <a:gd name="connsiteX35" fmla="*/ 1485108 w 3872857"/>
              <a:gd name="connsiteY35" fmla="*/ 260763 h 341345"/>
              <a:gd name="connsiteX36" fmla="*/ 1590589 w 3872857"/>
              <a:gd name="connsiteY36" fmla="*/ 341345 h 341345"/>
              <a:gd name="connsiteX37" fmla="*/ 1550298 w 3872857"/>
              <a:gd name="connsiteY37" fmla="*/ 210963 h 341345"/>
              <a:gd name="connsiteX38" fmla="*/ 1655781 w 3872857"/>
              <a:gd name="connsiteY38" fmla="*/ 130382 h 341345"/>
              <a:gd name="connsiteX39" fmla="*/ 1525398 w 3872857"/>
              <a:gd name="connsiteY39" fmla="*/ 130383 h 341345"/>
              <a:gd name="connsiteX40" fmla="*/ 1923253 w 3872857"/>
              <a:gd name="connsiteY40" fmla="*/ 0 h 341345"/>
              <a:gd name="connsiteX41" fmla="*/ 1882963 w 3872857"/>
              <a:gd name="connsiteY41" fmla="*/ 130383 h 341345"/>
              <a:gd name="connsiteX42" fmla="*/ 1752580 w 3872857"/>
              <a:gd name="connsiteY42" fmla="*/ 130382 h 341345"/>
              <a:gd name="connsiteX43" fmla="*/ 1858063 w 3872857"/>
              <a:gd name="connsiteY43" fmla="*/ 210963 h 341345"/>
              <a:gd name="connsiteX44" fmla="*/ 1817772 w 3872857"/>
              <a:gd name="connsiteY44" fmla="*/ 341345 h 341345"/>
              <a:gd name="connsiteX45" fmla="*/ 1923253 w 3872857"/>
              <a:gd name="connsiteY45" fmla="*/ 260763 h 341345"/>
              <a:gd name="connsiteX46" fmla="*/ 2028734 w 3872857"/>
              <a:gd name="connsiteY46" fmla="*/ 341345 h 341345"/>
              <a:gd name="connsiteX47" fmla="*/ 1988443 w 3872857"/>
              <a:gd name="connsiteY47" fmla="*/ 210963 h 341345"/>
              <a:gd name="connsiteX48" fmla="*/ 2093926 w 3872857"/>
              <a:gd name="connsiteY48" fmla="*/ 130382 h 341345"/>
              <a:gd name="connsiteX49" fmla="*/ 1963543 w 3872857"/>
              <a:gd name="connsiteY49" fmla="*/ 130383 h 341345"/>
              <a:gd name="connsiteX50" fmla="*/ 2361398 w 3872857"/>
              <a:gd name="connsiteY50" fmla="*/ 0 h 341345"/>
              <a:gd name="connsiteX51" fmla="*/ 2321108 w 3872857"/>
              <a:gd name="connsiteY51" fmla="*/ 130383 h 341345"/>
              <a:gd name="connsiteX52" fmla="*/ 2190725 w 3872857"/>
              <a:gd name="connsiteY52" fmla="*/ 130382 h 341345"/>
              <a:gd name="connsiteX53" fmla="*/ 2296208 w 3872857"/>
              <a:gd name="connsiteY53" fmla="*/ 210963 h 341345"/>
              <a:gd name="connsiteX54" fmla="*/ 2255917 w 3872857"/>
              <a:gd name="connsiteY54" fmla="*/ 341345 h 341345"/>
              <a:gd name="connsiteX55" fmla="*/ 2361398 w 3872857"/>
              <a:gd name="connsiteY55" fmla="*/ 260763 h 341345"/>
              <a:gd name="connsiteX56" fmla="*/ 2466879 w 3872857"/>
              <a:gd name="connsiteY56" fmla="*/ 341345 h 341345"/>
              <a:gd name="connsiteX57" fmla="*/ 2426588 w 3872857"/>
              <a:gd name="connsiteY57" fmla="*/ 210963 h 341345"/>
              <a:gd name="connsiteX58" fmla="*/ 2532071 w 3872857"/>
              <a:gd name="connsiteY58" fmla="*/ 130382 h 341345"/>
              <a:gd name="connsiteX59" fmla="*/ 2401688 w 3872857"/>
              <a:gd name="connsiteY59" fmla="*/ 130383 h 341345"/>
              <a:gd name="connsiteX60" fmla="*/ 2825895 w 3872857"/>
              <a:gd name="connsiteY60" fmla="*/ 0 h 341345"/>
              <a:gd name="connsiteX61" fmla="*/ 2785605 w 3872857"/>
              <a:gd name="connsiteY61" fmla="*/ 130383 h 341345"/>
              <a:gd name="connsiteX62" fmla="*/ 2655222 w 3872857"/>
              <a:gd name="connsiteY62" fmla="*/ 130382 h 341345"/>
              <a:gd name="connsiteX63" fmla="*/ 2760705 w 3872857"/>
              <a:gd name="connsiteY63" fmla="*/ 210963 h 341345"/>
              <a:gd name="connsiteX64" fmla="*/ 2720414 w 3872857"/>
              <a:gd name="connsiteY64" fmla="*/ 341345 h 341345"/>
              <a:gd name="connsiteX65" fmla="*/ 2825895 w 3872857"/>
              <a:gd name="connsiteY65" fmla="*/ 260763 h 341345"/>
              <a:gd name="connsiteX66" fmla="*/ 2931376 w 3872857"/>
              <a:gd name="connsiteY66" fmla="*/ 341345 h 341345"/>
              <a:gd name="connsiteX67" fmla="*/ 2891085 w 3872857"/>
              <a:gd name="connsiteY67" fmla="*/ 210963 h 341345"/>
              <a:gd name="connsiteX68" fmla="*/ 2996568 w 3872857"/>
              <a:gd name="connsiteY68" fmla="*/ 130382 h 341345"/>
              <a:gd name="connsiteX69" fmla="*/ 2866185 w 3872857"/>
              <a:gd name="connsiteY69" fmla="*/ 130383 h 341345"/>
              <a:gd name="connsiteX70" fmla="*/ 3264039 w 3872857"/>
              <a:gd name="connsiteY70" fmla="*/ 0 h 341345"/>
              <a:gd name="connsiteX71" fmla="*/ 3223749 w 3872857"/>
              <a:gd name="connsiteY71" fmla="*/ 130383 h 341345"/>
              <a:gd name="connsiteX72" fmla="*/ 3093366 w 3872857"/>
              <a:gd name="connsiteY72" fmla="*/ 130382 h 341345"/>
              <a:gd name="connsiteX73" fmla="*/ 3198849 w 3872857"/>
              <a:gd name="connsiteY73" fmla="*/ 210963 h 341345"/>
              <a:gd name="connsiteX74" fmla="*/ 3158558 w 3872857"/>
              <a:gd name="connsiteY74" fmla="*/ 341345 h 341345"/>
              <a:gd name="connsiteX75" fmla="*/ 3264039 w 3872857"/>
              <a:gd name="connsiteY75" fmla="*/ 260763 h 341345"/>
              <a:gd name="connsiteX76" fmla="*/ 3369520 w 3872857"/>
              <a:gd name="connsiteY76" fmla="*/ 341345 h 341345"/>
              <a:gd name="connsiteX77" fmla="*/ 3329229 w 3872857"/>
              <a:gd name="connsiteY77" fmla="*/ 210963 h 341345"/>
              <a:gd name="connsiteX78" fmla="*/ 3434712 w 3872857"/>
              <a:gd name="connsiteY78" fmla="*/ 130382 h 341345"/>
              <a:gd name="connsiteX79" fmla="*/ 3304329 w 3872857"/>
              <a:gd name="connsiteY79" fmla="*/ 130383 h 341345"/>
              <a:gd name="connsiteX80" fmla="*/ 3702184 w 3872857"/>
              <a:gd name="connsiteY80" fmla="*/ 0 h 341345"/>
              <a:gd name="connsiteX81" fmla="*/ 3661894 w 3872857"/>
              <a:gd name="connsiteY81" fmla="*/ 130383 h 341345"/>
              <a:gd name="connsiteX82" fmla="*/ 3531511 w 3872857"/>
              <a:gd name="connsiteY82" fmla="*/ 130382 h 341345"/>
              <a:gd name="connsiteX83" fmla="*/ 3636994 w 3872857"/>
              <a:gd name="connsiteY83" fmla="*/ 210963 h 341345"/>
              <a:gd name="connsiteX84" fmla="*/ 3596703 w 3872857"/>
              <a:gd name="connsiteY84" fmla="*/ 341345 h 341345"/>
              <a:gd name="connsiteX85" fmla="*/ 3702184 w 3872857"/>
              <a:gd name="connsiteY85" fmla="*/ 260763 h 341345"/>
              <a:gd name="connsiteX86" fmla="*/ 3807665 w 3872857"/>
              <a:gd name="connsiteY86" fmla="*/ 341345 h 341345"/>
              <a:gd name="connsiteX87" fmla="*/ 3767374 w 3872857"/>
              <a:gd name="connsiteY87" fmla="*/ 210963 h 341345"/>
              <a:gd name="connsiteX88" fmla="*/ 3872857 w 3872857"/>
              <a:gd name="connsiteY88" fmla="*/ 130382 h 341345"/>
              <a:gd name="connsiteX89" fmla="*/ 3742474 w 3872857"/>
              <a:gd name="connsiteY89" fmla="*/ 130383 h 341345"/>
            </a:gdLst>
            <a:ahLst/>
            <a:cxnLst/>
            <a:rect l="l" t="t" r="r" b="b"/>
            <a:pathLst>
              <a:path w="3872857" h="341345">
                <a:moveTo>
                  <a:pt x="170673" y="0"/>
                </a:moveTo>
                <a:lnTo>
                  <a:pt x="130383" y="130383"/>
                </a:lnTo>
                <a:lnTo>
                  <a:pt x="0" y="130382"/>
                </a:lnTo>
                <a:lnTo>
                  <a:pt x="105483" y="210963"/>
                </a:lnTo>
                <a:lnTo>
                  <a:pt x="65192" y="341345"/>
                </a:lnTo>
                <a:lnTo>
                  <a:pt x="170673" y="260763"/>
                </a:lnTo>
                <a:lnTo>
                  <a:pt x="276154" y="341345"/>
                </a:lnTo>
                <a:lnTo>
                  <a:pt x="235863" y="210963"/>
                </a:lnTo>
                <a:lnTo>
                  <a:pt x="341346" y="130382"/>
                </a:lnTo>
                <a:lnTo>
                  <a:pt x="210963" y="130383"/>
                </a:lnTo>
                <a:close/>
                <a:moveTo>
                  <a:pt x="608818" y="0"/>
                </a:moveTo>
                <a:lnTo>
                  <a:pt x="568528" y="130383"/>
                </a:lnTo>
                <a:lnTo>
                  <a:pt x="438145" y="130382"/>
                </a:lnTo>
                <a:lnTo>
                  <a:pt x="543628" y="210963"/>
                </a:lnTo>
                <a:lnTo>
                  <a:pt x="503337" y="341345"/>
                </a:lnTo>
                <a:lnTo>
                  <a:pt x="608818" y="260763"/>
                </a:lnTo>
                <a:lnTo>
                  <a:pt x="714299" y="341345"/>
                </a:lnTo>
                <a:lnTo>
                  <a:pt x="674008" y="210963"/>
                </a:lnTo>
                <a:lnTo>
                  <a:pt x="779491" y="130382"/>
                </a:lnTo>
                <a:lnTo>
                  <a:pt x="649108" y="130383"/>
                </a:lnTo>
                <a:close/>
                <a:moveTo>
                  <a:pt x="1046963" y="0"/>
                </a:moveTo>
                <a:lnTo>
                  <a:pt x="1006673" y="130383"/>
                </a:lnTo>
                <a:lnTo>
                  <a:pt x="876290" y="130382"/>
                </a:lnTo>
                <a:lnTo>
                  <a:pt x="981773" y="210963"/>
                </a:lnTo>
                <a:lnTo>
                  <a:pt x="941482" y="341345"/>
                </a:lnTo>
                <a:lnTo>
                  <a:pt x="1046963" y="260763"/>
                </a:lnTo>
                <a:lnTo>
                  <a:pt x="1152444" y="341345"/>
                </a:lnTo>
                <a:lnTo>
                  <a:pt x="1112153" y="210963"/>
                </a:lnTo>
                <a:lnTo>
                  <a:pt x="1217636" y="130382"/>
                </a:lnTo>
                <a:lnTo>
                  <a:pt x="1087253" y="130383"/>
                </a:lnTo>
                <a:close/>
                <a:moveTo>
                  <a:pt x="1485108" y="0"/>
                </a:moveTo>
                <a:lnTo>
                  <a:pt x="1444818" y="130383"/>
                </a:lnTo>
                <a:lnTo>
                  <a:pt x="1314435" y="130382"/>
                </a:lnTo>
                <a:lnTo>
                  <a:pt x="1419918" y="210963"/>
                </a:lnTo>
                <a:lnTo>
                  <a:pt x="1379627" y="341345"/>
                </a:lnTo>
                <a:lnTo>
                  <a:pt x="1485108" y="260763"/>
                </a:lnTo>
                <a:lnTo>
                  <a:pt x="1590589" y="341345"/>
                </a:lnTo>
                <a:lnTo>
                  <a:pt x="1550298" y="210963"/>
                </a:lnTo>
                <a:lnTo>
                  <a:pt x="1655781" y="130382"/>
                </a:lnTo>
                <a:lnTo>
                  <a:pt x="1525398" y="130383"/>
                </a:lnTo>
                <a:close/>
                <a:moveTo>
                  <a:pt x="1923253" y="0"/>
                </a:moveTo>
                <a:lnTo>
                  <a:pt x="1882963" y="130383"/>
                </a:lnTo>
                <a:lnTo>
                  <a:pt x="1752580" y="130382"/>
                </a:lnTo>
                <a:lnTo>
                  <a:pt x="1858063" y="210963"/>
                </a:lnTo>
                <a:lnTo>
                  <a:pt x="1817772" y="341345"/>
                </a:lnTo>
                <a:lnTo>
                  <a:pt x="1923253" y="260763"/>
                </a:lnTo>
                <a:lnTo>
                  <a:pt x="2028734" y="341345"/>
                </a:lnTo>
                <a:lnTo>
                  <a:pt x="1988443" y="210963"/>
                </a:lnTo>
                <a:lnTo>
                  <a:pt x="2093926" y="130382"/>
                </a:lnTo>
                <a:lnTo>
                  <a:pt x="1963543" y="130383"/>
                </a:lnTo>
                <a:close/>
                <a:moveTo>
                  <a:pt x="2361398" y="0"/>
                </a:moveTo>
                <a:lnTo>
                  <a:pt x="2321108" y="130383"/>
                </a:lnTo>
                <a:lnTo>
                  <a:pt x="2190725" y="130382"/>
                </a:lnTo>
                <a:lnTo>
                  <a:pt x="2296208" y="210963"/>
                </a:lnTo>
                <a:lnTo>
                  <a:pt x="2255917" y="341345"/>
                </a:lnTo>
                <a:lnTo>
                  <a:pt x="2361398" y="260763"/>
                </a:lnTo>
                <a:lnTo>
                  <a:pt x="2466879" y="341345"/>
                </a:lnTo>
                <a:lnTo>
                  <a:pt x="2426588" y="210963"/>
                </a:lnTo>
                <a:lnTo>
                  <a:pt x="2532071" y="130382"/>
                </a:lnTo>
                <a:lnTo>
                  <a:pt x="2401688" y="130383"/>
                </a:lnTo>
                <a:close/>
                <a:moveTo>
                  <a:pt x="2825895" y="0"/>
                </a:moveTo>
                <a:lnTo>
                  <a:pt x="2785605" y="130383"/>
                </a:lnTo>
                <a:lnTo>
                  <a:pt x="2655222" y="130382"/>
                </a:lnTo>
                <a:lnTo>
                  <a:pt x="2760705" y="210963"/>
                </a:lnTo>
                <a:lnTo>
                  <a:pt x="2720414" y="341345"/>
                </a:lnTo>
                <a:lnTo>
                  <a:pt x="2825895" y="260763"/>
                </a:lnTo>
                <a:lnTo>
                  <a:pt x="2931376" y="341345"/>
                </a:lnTo>
                <a:lnTo>
                  <a:pt x="2891085" y="210963"/>
                </a:lnTo>
                <a:lnTo>
                  <a:pt x="2996568" y="130382"/>
                </a:lnTo>
                <a:lnTo>
                  <a:pt x="2866185" y="130383"/>
                </a:lnTo>
                <a:close/>
                <a:moveTo>
                  <a:pt x="3264039" y="0"/>
                </a:moveTo>
                <a:lnTo>
                  <a:pt x="3223749" y="130383"/>
                </a:lnTo>
                <a:lnTo>
                  <a:pt x="3093366" y="130382"/>
                </a:lnTo>
                <a:lnTo>
                  <a:pt x="3198849" y="210963"/>
                </a:lnTo>
                <a:lnTo>
                  <a:pt x="3158558" y="341345"/>
                </a:lnTo>
                <a:lnTo>
                  <a:pt x="3264039" y="260763"/>
                </a:lnTo>
                <a:lnTo>
                  <a:pt x="3369520" y="341345"/>
                </a:lnTo>
                <a:lnTo>
                  <a:pt x="3329229" y="210963"/>
                </a:lnTo>
                <a:lnTo>
                  <a:pt x="3434712" y="130382"/>
                </a:lnTo>
                <a:lnTo>
                  <a:pt x="3304329" y="130383"/>
                </a:lnTo>
                <a:close/>
                <a:moveTo>
                  <a:pt x="3702184" y="0"/>
                </a:moveTo>
                <a:lnTo>
                  <a:pt x="3661894" y="130383"/>
                </a:lnTo>
                <a:lnTo>
                  <a:pt x="3531511" y="130382"/>
                </a:lnTo>
                <a:lnTo>
                  <a:pt x="3636994" y="210963"/>
                </a:lnTo>
                <a:lnTo>
                  <a:pt x="3596703" y="341345"/>
                </a:lnTo>
                <a:lnTo>
                  <a:pt x="3702184" y="260763"/>
                </a:lnTo>
                <a:lnTo>
                  <a:pt x="3807665" y="341345"/>
                </a:lnTo>
                <a:lnTo>
                  <a:pt x="3767374" y="210963"/>
                </a:lnTo>
                <a:lnTo>
                  <a:pt x="3872857" y="130382"/>
                </a:lnTo>
                <a:lnTo>
                  <a:pt x="3742474" y="130383"/>
                </a:lnTo>
                <a:close/>
              </a:path>
            </a:pathLst>
          </a:custGeom>
          <a:gradFill>
            <a:gsLst>
              <a:gs pos="0">
                <a:schemeClr val="accent1">
                  <a:lumMod val="60000"/>
                  <a:lumOff val="40000"/>
                </a:schemeClr>
              </a:gs>
              <a:gs pos="4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154983">
            <a:off x="10610070" y="535519"/>
            <a:ext cx="903658" cy="914359"/>
          </a:xfrm>
          <a:custGeom>
            <a:avLst/>
            <a:gdLst>
              <a:gd name="connsiteX0" fmla="*/ 579459 w 4032510"/>
              <a:gd name="connsiteY0" fmla="*/ 3167164 h 4080267"/>
              <a:gd name="connsiteX1" fmla="*/ 520912 w 4032510"/>
              <a:gd name="connsiteY1" fmla="*/ 3216790 h 4080267"/>
              <a:gd name="connsiteX2" fmla="*/ 538937 w 4032510"/>
              <a:gd name="connsiteY2" fmla="*/ 3238056 h 4080267"/>
              <a:gd name="connsiteX3" fmla="*/ 568549 w 4032510"/>
              <a:gd name="connsiteY3" fmla="*/ 3255027 h 4080267"/>
              <a:gd name="connsiteX4" fmla="*/ 598513 w 4032510"/>
              <a:gd name="connsiteY4" fmla="*/ 3245532 h 4080267"/>
              <a:gd name="connsiteX5" fmla="*/ 598152 w 4032510"/>
              <a:gd name="connsiteY5" fmla="*/ 3189218 h 4080267"/>
              <a:gd name="connsiteX6" fmla="*/ 1198841 w 4032510"/>
              <a:gd name="connsiteY6" fmla="*/ 3685964 h 4080267"/>
              <a:gd name="connsiteX7" fmla="*/ 1175937 w 4032510"/>
              <a:gd name="connsiteY7" fmla="*/ 3666920 h 4080267"/>
              <a:gd name="connsiteX8" fmla="*/ 1117887 w 4032510"/>
              <a:gd name="connsiteY8" fmla="*/ 3664084 h 4080267"/>
              <a:gd name="connsiteX9" fmla="*/ 1070784 w 4032510"/>
              <a:gd name="connsiteY9" fmla="*/ 3711721 h 4080267"/>
              <a:gd name="connsiteX10" fmla="*/ 1057455 w 4032510"/>
              <a:gd name="connsiteY10" fmla="*/ 3776661 h 4080267"/>
              <a:gd name="connsiteX11" fmla="*/ 1091264 w 4032510"/>
              <a:gd name="connsiteY11" fmla="*/ 3822640 h 4080267"/>
              <a:gd name="connsiteX12" fmla="*/ 1148257 w 4032510"/>
              <a:gd name="connsiteY12" fmla="*/ 3826180 h 4080267"/>
              <a:gd name="connsiteX13" fmla="*/ 1194545 w 4032510"/>
              <a:gd name="connsiteY13" fmla="*/ 3778791 h 4080267"/>
              <a:gd name="connsiteX14" fmla="*/ 1209533 w 4032510"/>
              <a:gd name="connsiteY14" fmla="*/ 3712201 h 4080267"/>
              <a:gd name="connsiteX15" fmla="*/ 1198841 w 4032510"/>
              <a:gd name="connsiteY15" fmla="*/ 3685964 h 4080267"/>
              <a:gd name="connsiteX16" fmla="*/ 989466 w 4032510"/>
              <a:gd name="connsiteY16" fmla="*/ 3496720 h 4080267"/>
              <a:gd name="connsiteX17" fmla="*/ 861794 w 4032510"/>
              <a:gd name="connsiteY17" fmla="*/ 3676000 h 4080267"/>
              <a:gd name="connsiteX18" fmla="*/ 942952 w 4032510"/>
              <a:gd name="connsiteY18" fmla="*/ 3733797 h 4080267"/>
              <a:gd name="connsiteX19" fmla="*/ 916001 w 4032510"/>
              <a:gd name="connsiteY19" fmla="*/ 3771643 h 4080267"/>
              <a:gd name="connsiteX20" fmla="*/ 788585 w 4032510"/>
              <a:gd name="connsiteY20" fmla="*/ 3680905 h 4080267"/>
              <a:gd name="connsiteX21" fmla="*/ 943209 w 4032510"/>
              <a:gd name="connsiteY21" fmla="*/ 3463779 h 4080267"/>
              <a:gd name="connsiteX22" fmla="*/ 575688 w 4032510"/>
              <a:gd name="connsiteY22" fmla="*/ 3095916 h 4080267"/>
              <a:gd name="connsiteX23" fmla="*/ 636107 w 4032510"/>
              <a:gd name="connsiteY23" fmla="*/ 3167197 h 4080267"/>
              <a:gd name="connsiteX24" fmla="*/ 642506 w 4032510"/>
              <a:gd name="connsiteY24" fmla="*/ 3286521 h 4080267"/>
              <a:gd name="connsiteX25" fmla="*/ 596639 w 4032510"/>
              <a:gd name="connsiteY25" fmla="*/ 3304532 h 4080267"/>
              <a:gd name="connsiteX26" fmla="*/ 547449 w 4032510"/>
              <a:gd name="connsiteY26" fmla="*/ 3288816 h 4080267"/>
              <a:gd name="connsiteX27" fmla="*/ 546924 w 4032510"/>
              <a:gd name="connsiteY27" fmla="*/ 3289261 h 4080267"/>
              <a:gd name="connsiteX28" fmla="*/ 542315 w 4032510"/>
              <a:gd name="connsiteY28" fmla="*/ 3346631 h 4080267"/>
              <a:gd name="connsiteX29" fmla="*/ 514552 w 4032510"/>
              <a:gd name="connsiteY29" fmla="*/ 3436034 h 4080267"/>
              <a:gd name="connsiteX30" fmla="*/ 472270 w 4032510"/>
              <a:gd name="connsiteY30" fmla="*/ 3386151 h 4080267"/>
              <a:gd name="connsiteX31" fmla="*/ 498134 w 4032510"/>
              <a:gd name="connsiteY31" fmla="*/ 3309412 h 4080267"/>
              <a:gd name="connsiteX32" fmla="*/ 505582 w 4032510"/>
              <a:gd name="connsiteY32" fmla="*/ 3275352 h 4080267"/>
              <a:gd name="connsiteX33" fmla="*/ 498959 w 4032510"/>
              <a:gd name="connsiteY33" fmla="*/ 3257956 h 4080267"/>
              <a:gd name="connsiteX34" fmla="*/ 487832 w 4032510"/>
              <a:gd name="connsiteY34" fmla="*/ 3244829 h 4080267"/>
              <a:gd name="connsiteX35" fmla="*/ 409070 w 4032510"/>
              <a:gd name="connsiteY35" fmla="*/ 3311590 h 4080267"/>
              <a:gd name="connsiteX36" fmla="*/ 372351 w 4032510"/>
              <a:gd name="connsiteY36" fmla="*/ 3268271 h 4080267"/>
              <a:gd name="connsiteX37" fmla="*/ 1241629 w 4032510"/>
              <a:gd name="connsiteY37" fmla="*/ 3656913 h 4080267"/>
              <a:gd name="connsiteX38" fmla="*/ 1263899 w 4032510"/>
              <a:gd name="connsiteY38" fmla="*/ 3701085 h 4080267"/>
              <a:gd name="connsiteX39" fmla="*/ 1248718 w 4032510"/>
              <a:gd name="connsiteY39" fmla="*/ 3803737 h 4080267"/>
              <a:gd name="connsiteX40" fmla="*/ 1169227 w 4032510"/>
              <a:gd name="connsiteY40" fmla="*/ 3875949 h 4080267"/>
              <a:gd name="connsiteX41" fmla="*/ 1067221 w 4032510"/>
              <a:gd name="connsiteY41" fmla="*/ 3865596 h 4080267"/>
              <a:gd name="connsiteX42" fmla="*/ 1002720 w 4032510"/>
              <a:gd name="connsiteY42" fmla="*/ 3788652 h 4080267"/>
              <a:gd name="connsiteX43" fmla="*/ 1016622 w 4032510"/>
              <a:gd name="connsiteY43" fmla="*/ 3686390 h 4080267"/>
              <a:gd name="connsiteX44" fmla="*/ 1096819 w 4032510"/>
              <a:gd name="connsiteY44" fmla="*/ 3613581 h 4080267"/>
              <a:gd name="connsiteX45" fmla="*/ 1200586 w 4032510"/>
              <a:gd name="connsiteY45" fmla="*/ 3624287 h 4080267"/>
              <a:gd name="connsiteX46" fmla="*/ 1241629 w 4032510"/>
              <a:gd name="connsiteY46" fmla="*/ 3656913 h 4080267"/>
              <a:gd name="connsiteX47" fmla="*/ 423042 w 4032510"/>
              <a:gd name="connsiteY47" fmla="*/ 2858602 h 4080267"/>
              <a:gd name="connsiteX48" fmla="*/ 453250 w 4032510"/>
              <a:gd name="connsiteY48" fmla="*/ 2906891 h 4080267"/>
              <a:gd name="connsiteX49" fmla="*/ 321515 w 4032510"/>
              <a:gd name="connsiteY49" fmla="*/ 2989304 h 4080267"/>
              <a:gd name="connsiteX50" fmla="*/ 292893 w 4032510"/>
              <a:gd name="connsiteY50" fmla="*/ 3069119 h 4080267"/>
              <a:gd name="connsiteX51" fmla="*/ 374688 w 4032510"/>
              <a:gd name="connsiteY51" fmla="*/ 3078843 h 4080267"/>
              <a:gd name="connsiteX52" fmla="*/ 508466 w 4032510"/>
              <a:gd name="connsiteY52" fmla="*/ 2995152 h 4080267"/>
              <a:gd name="connsiteX53" fmla="*/ 538584 w 4032510"/>
              <a:gd name="connsiteY53" fmla="*/ 3043295 h 4080267"/>
              <a:gd name="connsiteX54" fmla="*/ 409766 w 4032510"/>
              <a:gd name="connsiteY54" fmla="*/ 3123883 h 4080267"/>
              <a:gd name="connsiteX55" fmla="*/ 249891 w 4032510"/>
              <a:gd name="connsiteY55" fmla="*/ 3093179 h 4080267"/>
              <a:gd name="connsiteX56" fmla="*/ 291598 w 4032510"/>
              <a:gd name="connsiteY56" fmla="*/ 2940833 h 4080267"/>
              <a:gd name="connsiteX57" fmla="*/ 1540860 w 4032510"/>
              <a:gd name="connsiteY57" fmla="*/ 3779861 h 4080267"/>
              <a:gd name="connsiteX58" fmla="*/ 1523311 w 4032510"/>
              <a:gd name="connsiteY58" fmla="*/ 3830784 h 4080267"/>
              <a:gd name="connsiteX59" fmla="*/ 1457614 w 4032510"/>
              <a:gd name="connsiteY59" fmla="*/ 3789032 h 4080267"/>
              <a:gd name="connsiteX60" fmla="*/ 1390370 w 4032510"/>
              <a:gd name="connsiteY60" fmla="*/ 3792433 h 4080267"/>
              <a:gd name="connsiteX61" fmla="*/ 1346170 w 4032510"/>
              <a:gd name="connsiteY61" fmla="*/ 3847276 h 4080267"/>
              <a:gd name="connsiteX62" fmla="*/ 1345339 w 4032510"/>
              <a:gd name="connsiteY62" fmla="*/ 3915973 h 4080267"/>
              <a:gd name="connsiteX63" fmla="*/ 1393436 w 4032510"/>
              <a:gd name="connsiteY63" fmla="*/ 3957302 h 4080267"/>
              <a:gd name="connsiteX64" fmla="*/ 1430007 w 4032510"/>
              <a:gd name="connsiteY64" fmla="*/ 3962624 h 4080267"/>
              <a:gd name="connsiteX65" fmla="*/ 1447837 w 4032510"/>
              <a:gd name="connsiteY65" fmla="*/ 3910888 h 4080267"/>
              <a:gd name="connsiteX66" fmla="*/ 1396914 w 4032510"/>
              <a:gd name="connsiteY66" fmla="*/ 3893339 h 4080267"/>
              <a:gd name="connsiteX67" fmla="*/ 1411771 w 4032510"/>
              <a:gd name="connsiteY67" fmla="*/ 3850226 h 4080267"/>
              <a:gd name="connsiteX68" fmla="*/ 1516382 w 4032510"/>
              <a:gd name="connsiteY68" fmla="*/ 3886277 h 4080267"/>
              <a:gd name="connsiteX69" fmla="*/ 1473211 w 4032510"/>
              <a:gd name="connsiteY69" fmla="*/ 4011550 h 4080267"/>
              <a:gd name="connsiteX70" fmla="*/ 1375084 w 4032510"/>
              <a:gd name="connsiteY70" fmla="*/ 4001578 h 4080267"/>
              <a:gd name="connsiteX71" fmla="*/ 1291733 w 4032510"/>
              <a:gd name="connsiteY71" fmla="*/ 3934995 h 4080267"/>
              <a:gd name="connsiteX72" fmla="*/ 1288819 w 4032510"/>
              <a:gd name="connsiteY72" fmla="*/ 3830424 h 4080267"/>
              <a:gd name="connsiteX73" fmla="*/ 1360521 w 4032510"/>
              <a:gd name="connsiteY73" fmla="*/ 3746744 h 4080267"/>
              <a:gd name="connsiteX74" fmla="*/ 1474339 w 4032510"/>
              <a:gd name="connsiteY74" fmla="*/ 3744195 h 4080267"/>
              <a:gd name="connsiteX75" fmla="*/ 1540860 w 4032510"/>
              <a:gd name="connsiteY75" fmla="*/ 3779861 h 4080267"/>
              <a:gd name="connsiteX76" fmla="*/ 297682 w 4032510"/>
              <a:gd name="connsiteY76" fmla="*/ 2697485 h 4080267"/>
              <a:gd name="connsiteX77" fmla="*/ 271780 w 4032510"/>
              <a:gd name="connsiteY77" fmla="*/ 2683651 h 4080267"/>
              <a:gd name="connsiteX78" fmla="*/ 205153 w 4032510"/>
              <a:gd name="connsiteY78" fmla="*/ 2690642 h 4080267"/>
              <a:gd name="connsiteX79" fmla="*/ 153683 w 4032510"/>
              <a:gd name="connsiteY79" fmla="*/ 2732424 h 4080267"/>
              <a:gd name="connsiteX80" fmla="*/ 150690 w 4032510"/>
              <a:gd name="connsiteY80" fmla="*/ 2789417 h 4080267"/>
              <a:gd name="connsiteX81" fmla="*/ 192529 w 4032510"/>
              <a:gd name="connsiteY81" fmla="*/ 2828278 h 4080267"/>
              <a:gd name="connsiteX82" fmla="*/ 258368 w 4032510"/>
              <a:gd name="connsiteY82" fmla="*/ 2820963 h 4080267"/>
              <a:gd name="connsiteX83" fmla="*/ 312168 w 4032510"/>
              <a:gd name="connsiteY83" fmla="*/ 2778957 h 4080267"/>
              <a:gd name="connsiteX84" fmla="*/ 314882 w 4032510"/>
              <a:gd name="connsiteY84" fmla="*/ 2722639 h 4080267"/>
              <a:gd name="connsiteX85" fmla="*/ 297682 w 4032510"/>
              <a:gd name="connsiteY85" fmla="*/ 2697485 h 4080267"/>
              <a:gd name="connsiteX86" fmla="*/ 331045 w 4032510"/>
              <a:gd name="connsiteY86" fmla="*/ 2659059 h 4080267"/>
              <a:gd name="connsiteX87" fmla="*/ 360970 w 4032510"/>
              <a:gd name="connsiteY87" fmla="*/ 2705288 h 4080267"/>
              <a:gd name="connsiteX88" fmla="*/ 361264 w 4032510"/>
              <a:gd name="connsiteY88" fmla="*/ 2804817 h 4080267"/>
              <a:gd name="connsiteX89" fmla="*/ 284457 w 4032510"/>
              <a:gd name="connsiteY89" fmla="*/ 2874594 h 4080267"/>
              <a:gd name="connsiteX90" fmla="*/ 177205 w 4032510"/>
              <a:gd name="connsiteY90" fmla="*/ 2880065 h 4080267"/>
              <a:gd name="connsiteX91" fmla="*/ 104867 w 4032510"/>
              <a:gd name="connsiteY91" fmla="*/ 2807403 h 4080267"/>
              <a:gd name="connsiteX92" fmla="*/ 103747 w 4032510"/>
              <a:gd name="connsiteY92" fmla="*/ 2707007 h 4080267"/>
              <a:gd name="connsiteX93" fmla="*/ 179315 w 4032510"/>
              <a:gd name="connsiteY93" fmla="*/ 2636720 h 4080267"/>
              <a:gd name="connsiteX94" fmla="*/ 287493 w 4032510"/>
              <a:gd name="connsiteY94" fmla="*/ 2631236 h 4080267"/>
              <a:gd name="connsiteX95" fmla="*/ 331045 w 4032510"/>
              <a:gd name="connsiteY95" fmla="*/ 2659059 h 4080267"/>
              <a:gd name="connsiteX96" fmla="*/ 1733720 w 4032510"/>
              <a:gd name="connsiteY96" fmla="*/ 3865745 h 4080267"/>
              <a:gd name="connsiteX97" fmla="*/ 1705915 w 4032510"/>
              <a:gd name="connsiteY97" fmla="*/ 3855059 h 4080267"/>
              <a:gd name="connsiteX98" fmla="*/ 1650026 w 4032510"/>
              <a:gd name="connsiteY98" fmla="*/ 3871005 h 4080267"/>
              <a:gd name="connsiteX99" fmla="*/ 1620704 w 4032510"/>
              <a:gd name="connsiteY99" fmla="*/ 3931240 h 4080267"/>
              <a:gd name="connsiteX100" fmla="*/ 1628922 w 4032510"/>
              <a:gd name="connsiteY100" fmla="*/ 3997021 h 4080267"/>
              <a:gd name="connsiteX101" fmla="*/ 1675700 w 4032510"/>
              <a:gd name="connsiteY101" fmla="*/ 4029717 h 4080267"/>
              <a:gd name="connsiteX102" fmla="*/ 1730813 w 4032510"/>
              <a:gd name="connsiteY102" fmla="*/ 4014779 h 4080267"/>
              <a:gd name="connsiteX103" fmla="*/ 1759444 w 4032510"/>
              <a:gd name="connsiteY103" fmla="*/ 3955041 h 4080267"/>
              <a:gd name="connsiteX104" fmla="*/ 1752267 w 4032510"/>
              <a:gd name="connsiteY104" fmla="*/ 3887162 h 4080267"/>
              <a:gd name="connsiteX105" fmla="*/ 1733720 w 4032510"/>
              <a:gd name="connsiteY105" fmla="*/ 3865745 h 4080267"/>
              <a:gd name="connsiteX106" fmla="*/ 1764920 w 4032510"/>
              <a:gd name="connsiteY106" fmla="*/ 3824498 h 4080267"/>
              <a:gd name="connsiteX107" fmla="*/ 1800188 w 4032510"/>
              <a:gd name="connsiteY107" fmla="*/ 3859186 h 4080267"/>
              <a:gd name="connsiteX108" fmla="*/ 1818757 w 4032510"/>
              <a:gd name="connsiteY108" fmla="*/ 3961280 h 4080267"/>
              <a:gd name="connsiteX109" fmla="*/ 1766648 w 4032510"/>
              <a:gd name="connsiteY109" fmla="*/ 4055183 h 4080267"/>
              <a:gd name="connsiteX110" fmla="*/ 1666715 w 4032510"/>
              <a:gd name="connsiteY110" fmla="*/ 4078117 h 4080267"/>
              <a:gd name="connsiteX111" fmla="*/ 1580932 w 4032510"/>
              <a:gd name="connsiteY111" fmla="*/ 4025945 h 4080267"/>
              <a:gd name="connsiteX112" fmla="*/ 1561277 w 4032510"/>
              <a:gd name="connsiteY112" fmla="*/ 3924632 h 4080267"/>
              <a:gd name="connsiteX113" fmla="*/ 1613864 w 4032510"/>
              <a:gd name="connsiteY113" fmla="*/ 3829936 h 4080267"/>
              <a:gd name="connsiteX114" fmla="*/ 1715578 w 4032510"/>
              <a:gd name="connsiteY114" fmla="*/ 3806771 h 4080267"/>
              <a:gd name="connsiteX115" fmla="*/ 1764920 w 4032510"/>
              <a:gd name="connsiteY115" fmla="*/ 3824498 h 4080267"/>
              <a:gd name="connsiteX116" fmla="*/ 253945 w 4032510"/>
              <a:gd name="connsiteY116" fmla="*/ 2356870 h 4080267"/>
              <a:gd name="connsiteX117" fmla="*/ 268874 w 4032510"/>
              <a:gd name="connsiteY117" fmla="*/ 2420003 h 4080267"/>
              <a:gd name="connsiteX118" fmla="*/ 180032 w 4032510"/>
              <a:gd name="connsiteY118" fmla="*/ 2486988 h 4080267"/>
              <a:gd name="connsiteX119" fmla="*/ 161067 w 4032510"/>
              <a:gd name="connsiteY119" fmla="*/ 2498016 h 4080267"/>
              <a:gd name="connsiteX120" fmla="*/ 161225 w 4032510"/>
              <a:gd name="connsiteY120" fmla="*/ 2498685 h 4080267"/>
              <a:gd name="connsiteX121" fmla="*/ 182460 w 4032510"/>
              <a:gd name="connsiteY121" fmla="*/ 2499499 h 4080267"/>
              <a:gd name="connsiteX122" fmla="*/ 292675 w 4032510"/>
              <a:gd name="connsiteY122" fmla="*/ 2520650 h 4080267"/>
              <a:gd name="connsiteX123" fmla="*/ 306536 w 4032510"/>
              <a:gd name="connsiteY123" fmla="*/ 2579262 h 4080267"/>
              <a:gd name="connsiteX124" fmla="*/ 119703 w 4032510"/>
              <a:gd name="connsiteY124" fmla="*/ 2533968 h 4080267"/>
              <a:gd name="connsiteX125" fmla="*/ 27096 w 4032510"/>
              <a:gd name="connsiteY125" fmla="*/ 2555868 h 4080267"/>
              <a:gd name="connsiteX126" fmla="*/ 14027 w 4032510"/>
              <a:gd name="connsiteY126" fmla="*/ 2500605 h 4080267"/>
              <a:gd name="connsiteX127" fmla="*/ 105630 w 4032510"/>
              <a:gd name="connsiteY127" fmla="*/ 2478943 h 4080267"/>
              <a:gd name="connsiteX128" fmla="*/ 2422112 w 4032510"/>
              <a:gd name="connsiteY128" fmla="*/ 3378031 h 4080267"/>
              <a:gd name="connsiteX129" fmla="*/ 2415042 w 4032510"/>
              <a:gd name="connsiteY129" fmla="*/ 3380324 h 4080267"/>
              <a:gd name="connsiteX130" fmla="*/ 2413600 w 4032510"/>
              <a:gd name="connsiteY130" fmla="*/ 3381520 h 4080267"/>
              <a:gd name="connsiteX131" fmla="*/ 926003 w 4032510"/>
              <a:gd name="connsiteY131" fmla="*/ 1981127 h 4080267"/>
              <a:gd name="connsiteX132" fmla="*/ 900381 w 4032510"/>
              <a:gd name="connsiteY132" fmla="*/ 2010863 h 4080267"/>
              <a:gd name="connsiteX133" fmla="*/ 2187847 w 4032510"/>
              <a:gd name="connsiteY133" fmla="*/ 3120226 h 4080267"/>
              <a:gd name="connsiteX134" fmla="*/ 2202255 w 4032510"/>
              <a:gd name="connsiteY134" fmla="*/ 3103505 h 4080267"/>
              <a:gd name="connsiteX135" fmla="*/ 2200253 w 4032510"/>
              <a:gd name="connsiteY135" fmla="*/ 3079103 h 4080267"/>
              <a:gd name="connsiteX136" fmla="*/ 935834 w 4032510"/>
              <a:gd name="connsiteY136" fmla="*/ 1989599 h 4080267"/>
              <a:gd name="connsiteX137" fmla="*/ 926003 w 4032510"/>
              <a:gd name="connsiteY137" fmla="*/ 1981127 h 4080267"/>
              <a:gd name="connsiteX138" fmla="*/ 2177778 w 4032510"/>
              <a:gd name="connsiteY138" fmla="*/ 2960234 h 4080267"/>
              <a:gd name="connsiteX139" fmla="*/ 1897309 w 4032510"/>
              <a:gd name="connsiteY139" fmla="*/ 2718631 h 4080267"/>
              <a:gd name="connsiteX140" fmla="*/ 1889743 w 4032510"/>
              <a:gd name="connsiteY140" fmla="*/ 2712663 h 4080267"/>
              <a:gd name="connsiteX141" fmla="*/ 1859657 w 4032510"/>
              <a:gd name="connsiteY141" fmla="*/ 2718899 h 4080267"/>
              <a:gd name="connsiteX142" fmla="*/ 2182279 w 4032510"/>
              <a:gd name="connsiteY142" fmla="*/ 2996891 h 4080267"/>
              <a:gd name="connsiteX143" fmla="*/ 2177778 w 4032510"/>
              <a:gd name="connsiteY143" fmla="*/ 2960234 h 4080267"/>
              <a:gd name="connsiteX144" fmla="*/ 1462465 w 4032510"/>
              <a:gd name="connsiteY144" fmla="*/ 2343875 h 4080267"/>
              <a:gd name="connsiteX145" fmla="*/ 1452985 w 4032510"/>
              <a:gd name="connsiteY145" fmla="*/ 2336462 h 4080267"/>
              <a:gd name="connsiteX146" fmla="*/ 1423549 w 4032510"/>
              <a:gd name="connsiteY146" fmla="*/ 2342433 h 4080267"/>
              <a:gd name="connsiteX147" fmla="*/ 1771272 w 4032510"/>
              <a:gd name="connsiteY147" fmla="*/ 2642054 h 4080267"/>
              <a:gd name="connsiteX148" fmla="*/ 1770809 w 4032510"/>
              <a:gd name="connsiteY148" fmla="*/ 2609838 h 4080267"/>
              <a:gd name="connsiteX149" fmla="*/ 1763652 w 4032510"/>
              <a:gd name="connsiteY149" fmla="*/ 2603396 h 4080267"/>
              <a:gd name="connsiteX150" fmla="*/ 1462465 w 4032510"/>
              <a:gd name="connsiteY150" fmla="*/ 2343875 h 4080267"/>
              <a:gd name="connsiteX151" fmla="*/ 1060991 w 4032510"/>
              <a:gd name="connsiteY151" fmla="*/ 1997939 h 4080267"/>
              <a:gd name="connsiteX152" fmla="*/ 1052472 w 4032510"/>
              <a:gd name="connsiteY152" fmla="*/ 1991285 h 4080267"/>
              <a:gd name="connsiteX153" fmla="*/ 1022280 w 4032510"/>
              <a:gd name="connsiteY153" fmla="*/ 1997155 h 4080267"/>
              <a:gd name="connsiteX154" fmla="*/ 1342968 w 4032510"/>
              <a:gd name="connsiteY154" fmla="*/ 2273480 h 4080267"/>
              <a:gd name="connsiteX155" fmla="*/ 1345268 w 4032510"/>
              <a:gd name="connsiteY155" fmla="*/ 2243921 h 4080267"/>
              <a:gd name="connsiteX156" fmla="*/ 1335785 w 4032510"/>
              <a:gd name="connsiteY156" fmla="*/ 2234719 h 4080267"/>
              <a:gd name="connsiteX157" fmla="*/ 1060991 w 4032510"/>
              <a:gd name="connsiteY157" fmla="*/ 1997939 h 4080267"/>
              <a:gd name="connsiteX158" fmla="*/ 2839058 w 4032510"/>
              <a:gd name="connsiteY158" fmla="*/ 1994956 h 4080267"/>
              <a:gd name="connsiteX159" fmla="*/ 2842412 w 4032510"/>
              <a:gd name="connsiteY159" fmla="*/ 2024714 h 4080267"/>
              <a:gd name="connsiteX160" fmla="*/ 2833646 w 4032510"/>
              <a:gd name="connsiteY160" fmla="*/ 2035784 h 4080267"/>
              <a:gd name="connsiteX161" fmla="*/ 2506133 w 4032510"/>
              <a:gd name="connsiteY161" fmla="*/ 2415876 h 4080267"/>
              <a:gd name="connsiteX162" fmla="*/ 2180104 w 4032510"/>
              <a:gd name="connsiteY162" fmla="*/ 2794086 h 4080267"/>
              <a:gd name="connsiteX163" fmla="*/ 2165277 w 4032510"/>
              <a:gd name="connsiteY163" fmla="*/ 2807218 h 4080267"/>
              <a:gd name="connsiteX164" fmla="*/ 2138695 w 4032510"/>
              <a:gd name="connsiteY164" fmla="*/ 2804173 h 4080267"/>
              <a:gd name="connsiteX165" fmla="*/ 2133403 w 4032510"/>
              <a:gd name="connsiteY165" fmla="*/ 2777967 h 4080267"/>
              <a:gd name="connsiteX166" fmla="*/ 2142360 w 4032510"/>
              <a:gd name="connsiteY166" fmla="*/ 2764314 h 4080267"/>
              <a:gd name="connsiteX167" fmla="*/ 2797351 w 4032510"/>
              <a:gd name="connsiteY167" fmla="*/ 2004166 h 4080267"/>
              <a:gd name="connsiteX168" fmla="*/ 2810400 w 4032510"/>
              <a:gd name="connsiteY168" fmla="*/ 1992526 h 4080267"/>
              <a:gd name="connsiteX169" fmla="*/ 2839058 w 4032510"/>
              <a:gd name="connsiteY169" fmla="*/ 1994956 h 4080267"/>
              <a:gd name="connsiteX170" fmla="*/ 2415334 w 4032510"/>
              <a:gd name="connsiteY170" fmla="*/ 1629781 h 4080267"/>
              <a:gd name="connsiteX171" fmla="*/ 2422420 w 4032510"/>
              <a:gd name="connsiteY171" fmla="*/ 1658632 h 4080267"/>
              <a:gd name="connsiteX172" fmla="*/ 2412763 w 4032510"/>
              <a:gd name="connsiteY172" fmla="*/ 1673262 h 4080267"/>
              <a:gd name="connsiteX173" fmla="*/ 1758695 w 4032510"/>
              <a:gd name="connsiteY173" fmla="*/ 2432418 h 4080267"/>
              <a:gd name="connsiteX174" fmla="*/ 1752303 w 4032510"/>
              <a:gd name="connsiteY174" fmla="*/ 2439348 h 4080267"/>
              <a:gd name="connsiteX175" fmla="*/ 1716716 w 4032510"/>
              <a:gd name="connsiteY175" fmla="*/ 2441049 h 4080267"/>
              <a:gd name="connsiteX176" fmla="*/ 1718138 w 4032510"/>
              <a:gd name="connsiteY176" fmla="*/ 2405992 h 4080267"/>
              <a:gd name="connsiteX177" fmla="*/ 1911526 w 4032510"/>
              <a:gd name="connsiteY177" fmla="*/ 2181557 h 4080267"/>
              <a:gd name="connsiteX178" fmla="*/ 2049423 w 4032510"/>
              <a:gd name="connsiteY178" fmla="*/ 2021522 h 4080267"/>
              <a:gd name="connsiteX179" fmla="*/ 2376092 w 4032510"/>
              <a:gd name="connsiteY179" fmla="*/ 1642488 h 4080267"/>
              <a:gd name="connsiteX180" fmla="*/ 2385617 w 4032510"/>
              <a:gd name="connsiteY180" fmla="*/ 1632004 h 4080267"/>
              <a:gd name="connsiteX181" fmla="*/ 2415334 w 4032510"/>
              <a:gd name="connsiteY181" fmla="*/ 1629781 h 4080267"/>
              <a:gd name="connsiteX182" fmla="*/ 2764987 w 4032510"/>
              <a:gd name="connsiteY182" fmla="*/ 1930995 h 4080267"/>
              <a:gd name="connsiteX183" fmla="*/ 2766810 w 4032510"/>
              <a:gd name="connsiteY183" fmla="*/ 1961634 h 4080267"/>
              <a:gd name="connsiteX184" fmla="*/ 2758551 w 4032510"/>
              <a:gd name="connsiteY184" fmla="*/ 1971627 h 4080267"/>
              <a:gd name="connsiteX185" fmla="*/ 2431928 w 4032510"/>
              <a:gd name="connsiteY185" fmla="*/ 2350769 h 4080267"/>
              <a:gd name="connsiteX186" fmla="*/ 2106760 w 4032510"/>
              <a:gd name="connsiteY186" fmla="*/ 2728141 h 4080267"/>
              <a:gd name="connsiteX187" fmla="*/ 2096528 w 4032510"/>
              <a:gd name="connsiteY187" fmla="*/ 2739527 h 4080267"/>
              <a:gd name="connsiteX188" fmla="*/ 2066975 w 4032510"/>
              <a:gd name="connsiteY188" fmla="*/ 2742374 h 4080267"/>
              <a:gd name="connsiteX189" fmla="*/ 2059078 w 4032510"/>
              <a:gd name="connsiteY189" fmla="*/ 2712755 h 4080267"/>
              <a:gd name="connsiteX190" fmla="*/ 2068459 w 4032510"/>
              <a:gd name="connsiteY190" fmla="*/ 2699260 h 4080267"/>
              <a:gd name="connsiteX191" fmla="*/ 2721124 w 4032510"/>
              <a:gd name="connsiteY191" fmla="*/ 1942057 h 4080267"/>
              <a:gd name="connsiteX192" fmla="*/ 2733455 w 4032510"/>
              <a:gd name="connsiteY192" fmla="*/ 1929456 h 4080267"/>
              <a:gd name="connsiteX193" fmla="*/ 2764987 w 4032510"/>
              <a:gd name="connsiteY193" fmla="*/ 1930995 h 4080267"/>
              <a:gd name="connsiteX194" fmla="*/ 2322093 w 4032510"/>
              <a:gd name="connsiteY194" fmla="*/ 1549368 h 4080267"/>
              <a:gd name="connsiteX195" fmla="*/ 2328709 w 4032510"/>
              <a:gd name="connsiteY195" fmla="*/ 1575340 h 4080267"/>
              <a:gd name="connsiteX196" fmla="*/ 2319989 w 4032510"/>
              <a:gd name="connsiteY196" fmla="*/ 1589129 h 4080267"/>
              <a:gd name="connsiteX197" fmla="*/ 1663038 w 4032510"/>
              <a:gd name="connsiteY197" fmla="*/ 2351712 h 4080267"/>
              <a:gd name="connsiteX198" fmla="*/ 1656646 w 4032510"/>
              <a:gd name="connsiteY198" fmla="*/ 2358641 h 4080267"/>
              <a:gd name="connsiteX199" fmla="*/ 1623972 w 4032510"/>
              <a:gd name="connsiteY199" fmla="*/ 2360791 h 4080267"/>
              <a:gd name="connsiteX200" fmla="*/ 1620788 w 4032510"/>
              <a:gd name="connsiteY200" fmla="*/ 2327332 h 4080267"/>
              <a:gd name="connsiteX201" fmla="*/ 1628307 w 4032510"/>
              <a:gd name="connsiteY201" fmla="*/ 2318280 h 4080267"/>
              <a:gd name="connsiteX202" fmla="*/ 1955684 w 4032510"/>
              <a:gd name="connsiteY202" fmla="*/ 1938344 h 4080267"/>
              <a:gd name="connsiteX203" fmla="*/ 2281578 w 4032510"/>
              <a:gd name="connsiteY203" fmla="*/ 1560292 h 4080267"/>
              <a:gd name="connsiteX204" fmla="*/ 2296443 w 4032510"/>
              <a:gd name="connsiteY204" fmla="*/ 1547196 h 4080267"/>
              <a:gd name="connsiteX205" fmla="*/ 2322093 w 4032510"/>
              <a:gd name="connsiteY205" fmla="*/ 1549368 h 4080267"/>
              <a:gd name="connsiteX206" fmla="*/ 1917188 w 4032510"/>
              <a:gd name="connsiteY206" fmla="*/ 1200407 h 4080267"/>
              <a:gd name="connsiteX207" fmla="*/ 1918970 w 4032510"/>
              <a:gd name="connsiteY207" fmla="*/ 1231011 h 4080267"/>
              <a:gd name="connsiteX208" fmla="*/ 1909228 w 4032510"/>
              <a:gd name="connsiteY208" fmla="*/ 1242888 h 4080267"/>
              <a:gd name="connsiteX209" fmla="*/ 1584842 w 4032510"/>
              <a:gd name="connsiteY209" fmla="*/ 1619352 h 4080267"/>
              <a:gd name="connsiteX210" fmla="*/ 1259667 w 4032510"/>
              <a:gd name="connsiteY210" fmla="*/ 1996651 h 4080267"/>
              <a:gd name="connsiteX211" fmla="*/ 1247624 w 4032510"/>
              <a:gd name="connsiteY211" fmla="*/ 2009568 h 4080267"/>
              <a:gd name="connsiteX212" fmla="*/ 1216869 w 4032510"/>
              <a:gd name="connsiteY212" fmla="*/ 2010143 h 4080267"/>
              <a:gd name="connsiteX213" fmla="*/ 1212128 w 4032510"/>
              <a:gd name="connsiteY213" fmla="*/ 1979877 h 4080267"/>
              <a:gd name="connsiteX214" fmla="*/ 1219790 w 4032510"/>
              <a:gd name="connsiteY214" fmla="*/ 1969436 h 4080267"/>
              <a:gd name="connsiteX215" fmla="*/ 1873230 w 4032510"/>
              <a:gd name="connsiteY215" fmla="*/ 1211251 h 4080267"/>
              <a:gd name="connsiteX216" fmla="*/ 1885602 w 4032510"/>
              <a:gd name="connsiteY216" fmla="*/ 1198685 h 4080267"/>
              <a:gd name="connsiteX217" fmla="*/ 1917188 w 4032510"/>
              <a:gd name="connsiteY217" fmla="*/ 1200407 h 4080267"/>
              <a:gd name="connsiteX218" fmla="*/ 1992649 w 4032510"/>
              <a:gd name="connsiteY218" fmla="*/ 1265360 h 4080267"/>
              <a:gd name="connsiteX219" fmla="*/ 1997460 w 4032510"/>
              <a:gd name="connsiteY219" fmla="*/ 1290739 h 4080267"/>
              <a:gd name="connsiteX220" fmla="*/ 1989372 w 4032510"/>
              <a:gd name="connsiteY220" fmla="*/ 1303629 h 4080267"/>
              <a:gd name="connsiteX221" fmla="*/ 1331288 w 4032510"/>
              <a:gd name="connsiteY221" fmla="*/ 2067365 h 4080267"/>
              <a:gd name="connsiteX222" fmla="*/ 1321720 w 4032510"/>
              <a:gd name="connsiteY222" fmla="*/ 2076025 h 4080267"/>
              <a:gd name="connsiteX223" fmla="*/ 1291177 w 4032510"/>
              <a:gd name="connsiteY223" fmla="*/ 2073828 h 4080267"/>
              <a:gd name="connsiteX224" fmla="*/ 1289415 w 4032510"/>
              <a:gd name="connsiteY224" fmla="*/ 2043036 h 4080267"/>
              <a:gd name="connsiteX225" fmla="*/ 1297716 w 4032510"/>
              <a:gd name="connsiteY225" fmla="*/ 2033078 h 4080267"/>
              <a:gd name="connsiteX226" fmla="*/ 1624447 w 4032510"/>
              <a:gd name="connsiteY226" fmla="*/ 1653891 h 4080267"/>
              <a:gd name="connsiteX227" fmla="*/ 1952080 w 4032510"/>
              <a:gd name="connsiteY227" fmla="*/ 1273902 h 4080267"/>
              <a:gd name="connsiteX228" fmla="*/ 1968296 w 4032510"/>
              <a:gd name="connsiteY228" fmla="*/ 1260868 h 4080267"/>
              <a:gd name="connsiteX229" fmla="*/ 1992649 w 4032510"/>
              <a:gd name="connsiteY229" fmla="*/ 1265360 h 4080267"/>
              <a:gd name="connsiteX230" fmla="*/ 2270662 w 4032510"/>
              <a:gd name="connsiteY230" fmla="*/ 1475915 h 4080267"/>
              <a:gd name="connsiteX231" fmla="*/ 1535781 w 4032510"/>
              <a:gd name="connsiteY231" fmla="*/ 2328779 h 4080267"/>
              <a:gd name="connsiteX232" fmla="*/ 1763877 w 4032510"/>
              <a:gd name="connsiteY232" fmla="*/ 2525321 h 4080267"/>
              <a:gd name="connsiteX233" fmla="*/ 2498758 w 4032510"/>
              <a:gd name="connsiteY233" fmla="*/ 1672457 h 4080267"/>
              <a:gd name="connsiteX234" fmla="*/ 2270662 w 4032510"/>
              <a:gd name="connsiteY234" fmla="*/ 1475915 h 4080267"/>
              <a:gd name="connsiteX235" fmla="*/ 2714680 w 4032510"/>
              <a:gd name="connsiteY235" fmla="*/ 1858441 h 4080267"/>
              <a:gd name="connsiteX236" fmla="*/ 1979628 w 4032510"/>
              <a:gd name="connsiteY236" fmla="*/ 2711501 h 4080267"/>
              <a:gd name="connsiteX237" fmla="*/ 2170252 w 4032510"/>
              <a:gd name="connsiteY237" fmla="*/ 2875755 h 4080267"/>
              <a:gd name="connsiteX238" fmla="*/ 2905303 w 4032510"/>
              <a:gd name="connsiteY238" fmla="*/ 2022694 h 4080267"/>
              <a:gd name="connsiteX239" fmla="*/ 2714680 w 4032510"/>
              <a:gd name="connsiteY239" fmla="*/ 1858441 h 4080267"/>
              <a:gd name="connsiteX240" fmla="*/ 1889388 w 4032510"/>
              <a:gd name="connsiteY240" fmla="*/ 1146217 h 4080267"/>
              <a:gd name="connsiteX241" fmla="*/ 1866686 w 4032510"/>
              <a:gd name="connsiteY241" fmla="*/ 1147958 h 4080267"/>
              <a:gd name="connsiteX242" fmla="*/ 1150080 w 4032510"/>
              <a:gd name="connsiteY242" fmla="*/ 1979530 h 4080267"/>
              <a:gd name="connsiteX243" fmla="*/ 1141892 w 4032510"/>
              <a:gd name="connsiteY243" fmla="*/ 1989929 h 4080267"/>
              <a:gd name="connsiteX244" fmla="*/ 1335779 w 4032510"/>
              <a:gd name="connsiteY244" fmla="*/ 2156995 h 4080267"/>
              <a:gd name="connsiteX245" fmla="*/ 2071476 w 4032510"/>
              <a:gd name="connsiteY245" fmla="*/ 1303185 h 4080267"/>
              <a:gd name="connsiteX246" fmla="*/ 2061121 w 4032510"/>
              <a:gd name="connsiteY246" fmla="*/ 1294262 h 4080267"/>
              <a:gd name="connsiteX247" fmla="*/ 1889388 w 4032510"/>
              <a:gd name="connsiteY247" fmla="*/ 1146217 h 4080267"/>
              <a:gd name="connsiteX248" fmla="*/ 2641132 w 4032510"/>
              <a:gd name="connsiteY248" fmla="*/ 1663749 h 4080267"/>
              <a:gd name="connsiteX249" fmla="*/ 2629743 w 4032510"/>
              <a:gd name="connsiteY249" fmla="*/ 1676886 h 4080267"/>
              <a:gd name="connsiteX250" fmla="*/ 2560768 w 4032510"/>
              <a:gd name="connsiteY250" fmla="*/ 1706580 h 4080267"/>
              <a:gd name="connsiteX251" fmla="*/ 2536026 w 4032510"/>
              <a:gd name="connsiteY251" fmla="*/ 1716391 h 4080267"/>
              <a:gd name="connsiteX252" fmla="*/ 1815850 w 4032510"/>
              <a:gd name="connsiteY252" fmla="*/ 2552512 h 4080267"/>
              <a:gd name="connsiteX253" fmla="*/ 1807941 w 4032510"/>
              <a:gd name="connsiteY253" fmla="*/ 2562671 h 4080267"/>
              <a:gd name="connsiteX254" fmla="*/ 1808393 w 4032510"/>
              <a:gd name="connsiteY254" fmla="*/ 2674588 h 4080267"/>
              <a:gd name="connsiteX255" fmla="*/ 1820642 w 4032510"/>
              <a:gd name="connsiteY255" fmla="*/ 2685143 h 4080267"/>
              <a:gd name="connsiteX256" fmla="*/ 1935287 w 4032510"/>
              <a:gd name="connsiteY256" fmla="*/ 2672194 h 4080267"/>
              <a:gd name="connsiteX257" fmla="*/ 1946636 w 4032510"/>
              <a:gd name="connsiteY257" fmla="*/ 2659022 h 4080267"/>
              <a:gd name="connsiteX258" fmla="*/ 2504400 w 4032510"/>
              <a:gd name="connsiteY258" fmla="*/ 2011629 h 4080267"/>
              <a:gd name="connsiteX259" fmla="*/ 2667513 w 4032510"/>
              <a:gd name="connsiteY259" fmla="*/ 1821922 h 4080267"/>
              <a:gd name="connsiteX260" fmla="*/ 2671538 w 4032510"/>
              <a:gd name="connsiteY260" fmla="*/ 1809104 h 4080267"/>
              <a:gd name="connsiteX261" fmla="*/ 2681487 w 4032510"/>
              <a:gd name="connsiteY261" fmla="*/ 1738239 h 4080267"/>
              <a:gd name="connsiteX262" fmla="*/ 2699193 w 4032510"/>
              <a:gd name="connsiteY262" fmla="*/ 1713778 h 4080267"/>
              <a:gd name="connsiteX263" fmla="*/ 2641132 w 4032510"/>
              <a:gd name="connsiteY263" fmla="*/ 1663749 h 4080267"/>
              <a:gd name="connsiteX264" fmla="*/ 2736923 w 4032510"/>
              <a:gd name="connsiteY264" fmla="*/ 1746013 h 4080267"/>
              <a:gd name="connsiteX265" fmla="*/ 2738870 w 4032510"/>
              <a:gd name="connsiteY265" fmla="*/ 1809262 h 4080267"/>
              <a:gd name="connsiteX266" fmla="*/ 2954349 w 4032510"/>
              <a:gd name="connsiteY266" fmla="*/ 1994863 h 4080267"/>
              <a:gd name="connsiteX267" fmla="*/ 3016472 w 4032510"/>
              <a:gd name="connsiteY267" fmla="*/ 1986891 h 4080267"/>
              <a:gd name="connsiteX268" fmla="*/ 2736923 w 4032510"/>
              <a:gd name="connsiteY268" fmla="*/ 1746013 h 4080267"/>
              <a:gd name="connsiteX269" fmla="*/ 1896179 w 4032510"/>
              <a:gd name="connsiteY269" fmla="*/ 1021575 h 4080267"/>
              <a:gd name="connsiteX270" fmla="*/ 1897551 w 4032510"/>
              <a:gd name="connsiteY270" fmla="*/ 1084190 h 4080267"/>
              <a:gd name="connsiteX271" fmla="*/ 2111141 w 4032510"/>
              <a:gd name="connsiteY271" fmla="*/ 1268233 h 4080267"/>
              <a:gd name="connsiteX272" fmla="*/ 2173795 w 4032510"/>
              <a:gd name="connsiteY272" fmla="*/ 1260786 h 4080267"/>
              <a:gd name="connsiteX273" fmla="*/ 1896179 w 4032510"/>
              <a:gd name="connsiteY273" fmla="*/ 1021575 h 4080267"/>
              <a:gd name="connsiteX274" fmla="*/ 2293082 w 4032510"/>
              <a:gd name="connsiteY274" fmla="*/ 1363366 h 4080267"/>
              <a:gd name="connsiteX275" fmla="*/ 2293102 w 4032510"/>
              <a:gd name="connsiteY275" fmla="*/ 1425022 h 4080267"/>
              <a:gd name="connsiteX276" fmla="*/ 2545091 w 4032510"/>
              <a:gd name="connsiteY276" fmla="*/ 1642152 h 4080267"/>
              <a:gd name="connsiteX277" fmla="*/ 2605429 w 4032510"/>
              <a:gd name="connsiteY277" fmla="*/ 1632504 h 4080267"/>
              <a:gd name="connsiteX278" fmla="*/ 2293082 w 4032510"/>
              <a:gd name="connsiteY278" fmla="*/ 1363366 h 4080267"/>
              <a:gd name="connsiteX279" fmla="*/ 2210321 w 4032510"/>
              <a:gd name="connsiteY279" fmla="*/ 1292054 h 4080267"/>
              <a:gd name="connsiteX280" fmla="*/ 2196954 w 4032510"/>
              <a:gd name="connsiteY280" fmla="*/ 1307404 h 4080267"/>
              <a:gd name="connsiteX281" fmla="*/ 2130670 w 4032510"/>
              <a:gd name="connsiteY281" fmla="*/ 1335361 h 4080267"/>
              <a:gd name="connsiteX282" fmla="*/ 2113437 w 4032510"/>
              <a:gd name="connsiteY282" fmla="*/ 1342159 h 4080267"/>
              <a:gd name="connsiteX283" fmla="*/ 2040322 w 4032510"/>
              <a:gd name="connsiteY283" fmla="*/ 1427176 h 4080267"/>
              <a:gd name="connsiteX284" fmla="*/ 1388377 w 4032510"/>
              <a:gd name="connsiteY284" fmla="*/ 2183625 h 4080267"/>
              <a:gd name="connsiteX285" fmla="*/ 1388567 w 4032510"/>
              <a:gd name="connsiteY285" fmla="*/ 2203855 h 4080267"/>
              <a:gd name="connsiteX286" fmla="*/ 1398849 w 4032510"/>
              <a:gd name="connsiteY286" fmla="*/ 2281225 h 4080267"/>
              <a:gd name="connsiteX287" fmla="*/ 1382153 w 4032510"/>
              <a:gd name="connsiteY287" fmla="*/ 2307038 h 4080267"/>
              <a:gd name="connsiteX288" fmla="*/ 1383809 w 4032510"/>
              <a:gd name="connsiteY288" fmla="*/ 2311146 h 4080267"/>
              <a:gd name="connsiteX289" fmla="*/ 1492732 w 4032510"/>
              <a:gd name="connsiteY289" fmla="*/ 2291067 h 4080267"/>
              <a:gd name="connsiteX290" fmla="*/ 1504558 w 4032510"/>
              <a:gd name="connsiteY290" fmla="*/ 2277343 h 4080267"/>
              <a:gd name="connsiteX291" fmla="*/ 2164136 w 4032510"/>
              <a:gd name="connsiteY291" fmla="*/ 1511872 h 4080267"/>
              <a:gd name="connsiteX292" fmla="*/ 2225537 w 4032510"/>
              <a:gd name="connsiteY292" fmla="*/ 1440125 h 4080267"/>
              <a:gd name="connsiteX293" fmla="*/ 2228658 w 4032510"/>
              <a:gd name="connsiteY293" fmla="*/ 1427215 h 4080267"/>
              <a:gd name="connsiteX294" fmla="*/ 2230929 w 4032510"/>
              <a:gd name="connsiteY294" fmla="*/ 1371862 h 4080267"/>
              <a:gd name="connsiteX295" fmla="*/ 2256133 w 4032510"/>
              <a:gd name="connsiteY295" fmla="*/ 1331529 h 4080267"/>
              <a:gd name="connsiteX296" fmla="*/ 2210321 w 4032510"/>
              <a:gd name="connsiteY296" fmla="*/ 1292054 h 4080267"/>
              <a:gd name="connsiteX297" fmla="*/ 1310214 w 4032510"/>
              <a:gd name="connsiteY297" fmla="*/ 336351 h 4080267"/>
              <a:gd name="connsiteX298" fmla="*/ 1390925 w 4032510"/>
              <a:gd name="connsiteY298" fmla="*/ 465092 h 4080267"/>
              <a:gd name="connsiteX299" fmla="*/ 1360375 w 4032510"/>
              <a:gd name="connsiteY299" fmla="*/ 624995 h 4080267"/>
              <a:gd name="connsiteX300" fmla="*/ 1207988 w 4032510"/>
              <a:gd name="connsiteY300" fmla="*/ 583435 h 4080267"/>
              <a:gd name="connsiteX301" fmla="*/ 1125632 w 4032510"/>
              <a:gd name="connsiteY301" fmla="*/ 452070 h 4080267"/>
              <a:gd name="connsiteX302" fmla="*/ 1173892 w 4032510"/>
              <a:gd name="connsiteY302" fmla="*/ 421814 h 4080267"/>
              <a:gd name="connsiteX303" fmla="*/ 1256431 w 4032510"/>
              <a:gd name="connsiteY303" fmla="*/ 553471 h 4080267"/>
              <a:gd name="connsiteX304" fmla="*/ 1336274 w 4032510"/>
              <a:gd name="connsiteY304" fmla="*/ 582018 h 4080267"/>
              <a:gd name="connsiteX305" fmla="*/ 1345920 w 4032510"/>
              <a:gd name="connsiteY305" fmla="*/ 500212 h 4080267"/>
              <a:gd name="connsiteX306" fmla="*/ 1262101 w 4032510"/>
              <a:gd name="connsiteY306" fmla="*/ 366515 h 4080267"/>
              <a:gd name="connsiteX307" fmla="*/ 1990246 w 4032510"/>
              <a:gd name="connsiteY307" fmla="*/ 887474 h 4080267"/>
              <a:gd name="connsiteX308" fmla="*/ 1972170 w 4032510"/>
              <a:gd name="connsiteY308" fmla="*/ 888734 h 4080267"/>
              <a:gd name="connsiteX309" fmla="*/ 1929174 w 4032510"/>
              <a:gd name="connsiteY309" fmla="*/ 938958 h 4080267"/>
              <a:gd name="connsiteX310" fmla="*/ 1915581 w 4032510"/>
              <a:gd name="connsiteY310" fmla="*/ 954733 h 4080267"/>
              <a:gd name="connsiteX311" fmla="*/ 3074112 w 4032510"/>
              <a:gd name="connsiteY311" fmla="*/ 1952997 h 4080267"/>
              <a:gd name="connsiteX312" fmla="*/ 3139085 w 4032510"/>
              <a:gd name="connsiteY312" fmla="*/ 1877593 h 4080267"/>
              <a:gd name="connsiteX313" fmla="*/ 3122242 w 4032510"/>
              <a:gd name="connsiteY313" fmla="*/ 1863081 h 4080267"/>
              <a:gd name="connsiteX314" fmla="*/ 2161058 w 4032510"/>
              <a:gd name="connsiteY314" fmla="*/ 1034794 h 4080267"/>
              <a:gd name="connsiteX315" fmla="*/ 1990246 w 4032510"/>
              <a:gd name="connsiteY315" fmla="*/ 887474 h 4080267"/>
              <a:gd name="connsiteX316" fmla="*/ 3801332 w 4032510"/>
              <a:gd name="connsiteY316" fmla="*/ 2406586 h 4080267"/>
              <a:gd name="connsiteX317" fmla="*/ 3747748 w 4032510"/>
              <a:gd name="connsiteY317" fmla="*/ 2548406 h 4080267"/>
              <a:gd name="connsiteX318" fmla="*/ 3704284 w 4032510"/>
              <a:gd name="connsiteY318" fmla="*/ 2531984 h 4080267"/>
              <a:gd name="connsiteX319" fmla="*/ 3737797 w 4032510"/>
              <a:gd name="connsiteY319" fmla="*/ 2443286 h 4080267"/>
              <a:gd name="connsiteX320" fmla="*/ 3679041 w 4032510"/>
              <a:gd name="connsiteY320" fmla="*/ 2421086 h 4080267"/>
              <a:gd name="connsiteX321" fmla="*/ 3647901 w 4032510"/>
              <a:gd name="connsiteY321" fmla="*/ 2503505 h 4080267"/>
              <a:gd name="connsiteX322" fmla="*/ 3604598 w 4032510"/>
              <a:gd name="connsiteY322" fmla="*/ 2487144 h 4080267"/>
              <a:gd name="connsiteX323" fmla="*/ 3635739 w 4032510"/>
              <a:gd name="connsiteY323" fmla="*/ 2404726 h 4080267"/>
              <a:gd name="connsiteX324" fmla="*/ 3575372 w 4032510"/>
              <a:gd name="connsiteY324" fmla="*/ 2381917 h 4080267"/>
              <a:gd name="connsiteX325" fmla="*/ 3539670 w 4032510"/>
              <a:gd name="connsiteY325" fmla="*/ 2476410 h 4080267"/>
              <a:gd name="connsiteX326" fmla="*/ 3496207 w 4032510"/>
              <a:gd name="connsiteY326" fmla="*/ 2459988 h 4080267"/>
              <a:gd name="connsiteX327" fmla="*/ 3551981 w 4032510"/>
              <a:gd name="connsiteY327" fmla="*/ 2312374 h 4080267"/>
              <a:gd name="connsiteX328" fmla="*/ 2715192 w 4032510"/>
              <a:gd name="connsiteY328" fmla="*/ 1203318 h 4080267"/>
              <a:gd name="connsiteX329" fmla="*/ 2700031 w 4032510"/>
              <a:gd name="connsiteY329" fmla="*/ 1191010 h 4080267"/>
              <a:gd name="connsiteX330" fmla="*/ 2261513 w 4032510"/>
              <a:gd name="connsiteY330" fmla="*/ 1007351 h 4080267"/>
              <a:gd name="connsiteX331" fmla="*/ 2189987 w 4032510"/>
              <a:gd name="connsiteY331" fmla="*/ 977673 h 4080267"/>
              <a:gd name="connsiteX332" fmla="*/ 2189195 w 4032510"/>
              <a:gd name="connsiteY332" fmla="*/ 979327 h 4080267"/>
              <a:gd name="connsiteX333" fmla="*/ 3005440 w 4032510"/>
              <a:gd name="connsiteY333" fmla="*/ 1682656 h 4080267"/>
              <a:gd name="connsiteX334" fmla="*/ 3002713 w 4032510"/>
              <a:gd name="connsiteY334" fmla="*/ 1674740 h 4080267"/>
              <a:gd name="connsiteX335" fmla="*/ 2715192 w 4032510"/>
              <a:gd name="connsiteY335" fmla="*/ 1203318 h 4080267"/>
              <a:gd name="connsiteX336" fmla="*/ 2751116 w 4032510"/>
              <a:gd name="connsiteY336" fmla="*/ 1134494 h 4080267"/>
              <a:gd name="connsiteX337" fmla="*/ 2021176 w 4032510"/>
              <a:gd name="connsiteY337" fmla="*/ 829741 h 4080267"/>
              <a:gd name="connsiteX338" fmla="*/ 2012957 w 4032510"/>
              <a:gd name="connsiteY338" fmla="*/ 828362 h 4080267"/>
              <a:gd name="connsiteX339" fmla="*/ 2074303 w 4032510"/>
              <a:gd name="connsiteY339" fmla="*/ 881016 h 4080267"/>
              <a:gd name="connsiteX340" fmla="*/ 2092548 w 4032510"/>
              <a:gd name="connsiteY340" fmla="*/ 892271 h 4080267"/>
              <a:gd name="connsiteX341" fmla="*/ 2723859 w 4032510"/>
              <a:gd name="connsiteY341" fmla="*/ 1156430 h 4080267"/>
              <a:gd name="connsiteX342" fmla="*/ 2746902 w 4032510"/>
              <a:gd name="connsiteY342" fmla="*/ 1175805 h 4080267"/>
              <a:gd name="connsiteX343" fmla="*/ 3105535 w 4032510"/>
              <a:gd name="connsiteY343" fmla="*/ 1764162 h 4080267"/>
              <a:gd name="connsiteX344" fmla="*/ 3115133 w 4032510"/>
              <a:gd name="connsiteY344" fmla="*/ 1777793 h 4080267"/>
              <a:gd name="connsiteX345" fmla="*/ 3179828 w 4032510"/>
              <a:gd name="connsiteY345" fmla="*/ 1833812 h 4080267"/>
              <a:gd name="connsiteX346" fmla="*/ 3181534 w 4032510"/>
              <a:gd name="connsiteY346" fmla="*/ 1832810 h 4080267"/>
              <a:gd name="connsiteX347" fmla="*/ 3177763 w 4032510"/>
              <a:gd name="connsiteY347" fmla="*/ 1825780 h 4080267"/>
              <a:gd name="connsiteX348" fmla="*/ 3092104 w 4032510"/>
              <a:gd name="connsiteY348" fmla="*/ 1684009 h 4080267"/>
              <a:gd name="connsiteX349" fmla="*/ 2764818 w 4032510"/>
              <a:gd name="connsiteY349" fmla="*/ 1146783 h 4080267"/>
              <a:gd name="connsiteX350" fmla="*/ 2751116 w 4032510"/>
              <a:gd name="connsiteY350" fmla="*/ 1134494 h 4080267"/>
              <a:gd name="connsiteX351" fmla="*/ 1675839 w 4032510"/>
              <a:gd name="connsiteY351" fmla="*/ 207335 h 4080267"/>
              <a:gd name="connsiteX352" fmla="*/ 1746623 w 4032510"/>
              <a:gd name="connsiteY352" fmla="*/ 464321 h 4080267"/>
              <a:gd name="connsiteX353" fmla="*/ 1690547 w 4032510"/>
              <a:gd name="connsiteY353" fmla="*/ 479767 h 4080267"/>
              <a:gd name="connsiteX354" fmla="*/ 1535926 w 4032510"/>
              <a:gd name="connsiteY354" fmla="*/ 343507 h 4080267"/>
              <a:gd name="connsiteX355" fmla="*/ 1517892 w 4032510"/>
              <a:gd name="connsiteY355" fmla="*/ 325985 h 4080267"/>
              <a:gd name="connsiteX356" fmla="*/ 1517063 w 4032510"/>
              <a:gd name="connsiteY356" fmla="*/ 326213 h 4080267"/>
              <a:gd name="connsiteX357" fmla="*/ 1529842 w 4032510"/>
              <a:gd name="connsiteY357" fmla="*/ 366780 h 4080267"/>
              <a:gd name="connsiteX358" fmla="*/ 1570101 w 4032510"/>
              <a:gd name="connsiteY358" fmla="*/ 512942 h 4080267"/>
              <a:gd name="connsiteX359" fmla="*/ 1518173 w 4032510"/>
              <a:gd name="connsiteY359" fmla="*/ 527245 h 4080267"/>
              <a:gd name="connsiteX360" fmla="*/ 1447389 w 4032510"/>
              <a:gd name="connsiteY360" fmla="*/ 270259 h 4080267"/>
              <a:gd name="connsiteX361" fmla="*/ 1507115 w 4032510"/>
              <a:gd name="connsiteY361" fmla="*/ 253808 h 4080267"/>
              <a:gd name="connsiteX362" fmla="*/ 1656475 w 4032510"/>
              <a:gd name="connsiteY362" fmla="*/ 386520 h 4080267"/>
              <a:gd name="connsiteX363" fmla="*/ 1674870 w 4032510"/>
              <a:gd name="connsiteY363" fmla="*/ 403407 h 4080267"/>
              <a:gd name="connsiteX364" fmla="*/ 1675699 w 4032510"/>
              <a:gd name="connsiteY364" fmla="*/ 403179 h 4080267"/>
              <a:gd name="connsiteX365" fmla="*/ 1664261 w 4032510"/>
              <a:gd name="connsiteY365" fmla="*/ 368132 h 4080267"/>
              <a:gd name="connsiteX366" fmla="*/ 1623912 w 4032510"/>
              <a:gd name="connsiteY366" fmla="*/ 221638 h 4080267"/>
              <a:gd name="connsiteX367" fmla="*/ 2785075 w 4032510"/>
              <a:gd name="connsiteY367" fmla="*/ 1082943 h 4080267"/>
              <a:gd name="connsiteX368" fmla="*/ 2810437 w 4032510"/>
              <a:gd name="connsiteY368" fmla="*/ 1105004 h 4080267"/>
              <a:gd name="connsiteX369" fmla="*/ 3137552 w 4032510"/>
              <a:gd name="connsiteY369" fmla="*/ 1642428 h 4080267"/>
              <a:gd name="connsiteX370" fmla="*/ 3267821 w 4032510"/>
              <a:gd name="connsiteY370" fmla="*/ 1856927 h 4080267"/>
              <a:gd name="connsiteX371" fmla="*/ 3255617 w 4032510"/>
              <a:gd name="connsiteY371" fmla="*/ 1894719 h 4080267"/>
              <a:gd name="connsiteX372" fmla="*/ 3217254 w 4032510"/>
              <a:gd name="connsiteY372" fmla="*/ 1910315 h 4080267"/>
              <a:gd name="connsiteX373" fmla="*/ 3192092 w 4032510"/>
              <a:gd name="connsiteY373" fmla="*/ 1912548 h 4080267"/>
              <a:gd name="connsiteX374" fmla="*/ 3180863 w 4032510"/>
              <a:gd name="connsiteY374" fmla="*/ 1917921 h 4080267"/>
              <a:gd name="connsiteX375" fmla="*/ 3099711 w 4032510"/>
              <a:gd name="connsiteY375" fmla="*/ 2011612 h 4080267"/>
              <a:gd name="connsiteX376" fmla="*/ 3057112 w 4032510"/>
              <a:gd name="connsiteY376" fmla="*/ 2022184 h 4080267"/>
              <a:gd name="connsiteX377" fmla="*/ 3046623 w 4032510"/>
              <a:gd name="connsiteY377" fmla="*/ 2025721 h 4080267"/>
              <a:gd name="connsiteX378" fmla="*/ 3016178 w 4032510"/>
              <a:gd name="connsiteY378" fmla="*/ 2051437 h 4080267"/>
              <a:gd name="connsiteX379" fmla="*/ 2965023 w 4032510"/>
              <a:gd name="connsiteY379" fmla="*/ 2059310 h 4080267"/>
              <a:gd name="connsiteX380" fmla="*/ 2944412 w 4032510"/>
              <a:gd name="connsiteY380" fmla="*/ 2065876 h 4080267"/>
              <a:gd name="connsiteX381" fmla="*/ 2714139 w 4032510"/>
              <a:gd name="connsiteY381" fmla="*/ 2333362 h 4080267"/>
              <a:gd name="connsiteX382" fmla="*/ 2222530 w 4032510"/>
              <a:gd name="connsiteY382" fmla="*/ 2903897 h 4080267"/>
              <a:gd name="connsiteX383" fmla="*/ 2214171 w 4032510"/>
              <a:gd name="connsiteY383" fmla="*/ 2913598 h 4080267"/>
              <a:gd name="connsiteX384" fmla="*/ 2247279 w 4032510"/>
              <a:gd name="connsiteY384" fmla="*/ 2970506 h 4080267"/>
              <a:gd name="connsiteX385" fmla="*/ 2221191 w 4032510"/>
              <a:gd name="connsiteY385" fmla="*/ 3031176 h 4080267"/>
              <a:gd name="connsiteX386" fmla="*/ 2245809 w 4032510"/>
              <a:gd name="connsiteY386" fmla="*/ 3052388 h 4080267"/>
              <a:gd name="connsiteX387" fmla="*/ 2250164 w 4032510"/>
              <a:gd name="connsiteY387" fmla="*/ 3097852 h 4080267"/>
              <a:gd name="connsiteX388" fmla="*/ 2204601 w 4032510"/>
              <a:gd name="connsiteY388" fmla="*/ 3150811 h 4080267"/>
              <a:gd name="connsiteX389" fmla="*/ 2152663 w 4032510"/>
              <a:gd name="connsiteY389" fmla="*/ 3154296 h 4080267"/>
              <a:gd name="connsiteX390" fmla="*/ 2039292 w 4032510"/>
              <a:gd name="connsiteY390" fmla="*/ 3056747 h 4080267"/>
              <a:gd name="connsiteX391" fmla="*/ 873428 w 4032510"/>
              <a:gd name="connsiteY391" fmla="*/ 2052165 h 4080267"/>
              <a:gd name="connsiteX392" fmla="*/ 864526 w 4032510"/>
              <a:gd name="connsiteY392" fmla="*/ 2044082 h 4080267"/>
              <a:gd name="connsiteX393" fmla="*/ 862444 w 4032510"/>
              <a:gd name="connsiteY393" fmla="*/ 1998995 h 4080267"/>
              <a:gd name="connsiteX394" fmla="*/ 911003 w 4032510"/>
              <a:gd name="connsiteY394" fmla="*/ 1942640 h 4080267"/>
              <a:gd name="connsiteX395" fmla="*/ 954379 w 4032510"/>
              <a:gd name="connsiteY395" fmla="*/ 1939884 h 4080267"/>
              <a:gd name="connsiteX396" fmla="*/ 982083 w 4032510"/>
              <a:gd name="connsiteY396" fmla="*/ 1963138 h 4080267"/>
              <a:gd name="connsiteX397" fmla="*/ 984308 w 4032510"/>
              <a:gd name="connsiteY397" fmla="*/ 1963817 h 4080267"/>
              <a:gd name="connsiteX398" fmla="*/ 1099578 w 4032510"/>
              <a:gd name="connsiteY398" fmla="*/ 1951201 h 4080267"/>
              <a:gd name="connsiteX399" fmla="*/ 1108379 w 4032510"/>
              <a:gd name="connsiteY399" fmla="*/ 1940987 h 4080267"/>
              <a:gd name="connsiteX400" fmla="*/ 1829755 w 4032510"/>
              <a:gd name="connsiteY400" fmla="*/ 1104042 h 4080267"/>
              <a:gd name="connsiteX401" fmla="*/ 1832501 w 4032510"/>
              <a:gd name="connsiteY401" fmla="*/ 1083662 h 4080267"/>
              <a:gd name="connsiteX402" fmla="*/ 1840452 w 4032510"/>
              <a:gd name="connsiteY402" fmla="*/ 1011695 h 4080267"/>
              <a:gd name="connsiteX403" fmla="*/ 1856407 w 4032510"/>
              <a:gd name="connsiteY403" fmla="*/ 989023 h 4080267"/>
              <a:gd name="connsiteX404" fmla="*/ 1849510 w 4032510"/>
              <a:gd name="connsiteY404" fmla="*/ 980813 h 4080267"/>
              <a:gd name="connsiteX405" fmla="*/ 1851542 w 4032510"/>
              <a:gd name="connsiteY405" fmla="*/ 941951 h 4080267"/>
              <a:gd name="connsiteX406" fmla="*/ 1933234 w 4032510"/>
              <a:gd name="connsiteY406" fmla="*/ 847144 h 4080267"/>
              <a:gd name="connsiteX407" fmla="*/ 1935790 w 4032510"/>
              <a:gd name="connsiteY407" fmla="*/ 828045 h 4080267"/>
              <a:gd name="connsiteX408" fmla="*/ 1933704 w 4032510"/>
              <a:gd name="connsiteY408" fmla="*/ 808793 h 4080267"/>
              <a:gd name="connsiteX409" fmla="*/ 1944148 w 4032510"/>
              <a:gd name="connsiteY409" fmla="*/ 762613 h 4080267"/>
              <a:gd name="connsiteX410" fmla="*/ 1975791 w 4032510"/>
              <a:gd name="connsiteY410" fmla="*/ 746586 h 4080267"/>
              <a:gd name="connsiteX411" fmla="*/ 2182019 w 4032510"/>
              <a:gd name="connsiteY411" fmla="*/ 832272 h 4080267"/>
              <a:gd name="connsiteX412" fmla="*/ 2785075 w 4032510"/>
              <a:gd name="connsiteY412" fmla="*/ 1082943 h 4080267"/>
              <a:gd name="connsiteX413" fmla="*/ 3862648 w 4032510"/>
              <a:gd name="connsiteY413" fmla="*/ 1961331 h 4080267"/>
              <a:gd name="connsiteX414" fmla="*/ 3856030 w 4032510"/>
              <a:gd name="connsiteY414" fmla="*/ 2043665 h 4080267"/>
              <a:gd name="connsiteX415" fmla="*/ 3690874 w 4032510"/>
              <a:gd name="connsiteY415" fmla="*/ 2088049 h 4080267"/>
              <a:gd name="connsiteX416" fmla="*/ 3652694 w 4032510"/>
              <a:gd name="connsiteY416" fmla="*/ 2094821 h 4080267"/>
              <a:gd name="connsiteX417" fmla="*/ 3652597 w 4032510"/>
              <a:gd name="connsiteY417" fmla="*/ 2096021 h 4080267"/>
              <a:gd name="connsiteX418" fmla="*/ 3689451 w 4032510"/>
              <a:gd name="connsiteY418" fmla="*/ 2110032 h 4080267"/>
              <a:gd name="connsiteX419" fmla="*/ 3845040 w 4032510"/>
              <a:gd name="connsiteY419" fmla="*/ 2180373 h 4080267"/>
              <a:gd name="connsiteX420" fmla="*/ 3838601 w 4032510"/>
              <a:gd name="connsiteY420" fmla="*/ 2260478 h 4080267"/>
              <a:gd name="connsiteX421" fmla="*/ 3572902 w 4032510"/>
              <a:gd name="connsiteY421" fmla="*/ 2239119 h 4080267"/>
              <a:gd name="connsiteX422" fmla="*/ 3577397 w 4032510"/>
              <a:gd name="connsiteY422" fmla="*/ 2183200 h 4080267"/>
              <a:gd name="connsiteX423" fmla="*/ 3738635 w 4032510"/>
              <a:gd name="connsiteY423" fmla="*/ 2196161 h 4080267"/>
              <a:gd name="connsiteX424" fmla="*/ 3794546 w 4032510"/>
              <a:gd name="connsiteY424" fmla="*/ 2202901 h 4080267"/>
              <a:gd name="connsiteX425" fmla="*/ 3794656 w 4032510"/>
              <a:gd name="connsiteY425" fmla="*/ 2201528 h 4080267"/>
              <a:gd name="connsiteX426" fmla="*/ 3761183 w 4032510"/>
              <a:gd name="connsiteY426" fmla="*/ 2190551 h 4080267"/>
              <a:gd name="connsiteX427" fmla="*/ 3583257 w 4032510"/>
              <a:gd name="connsiteY427" fmla="*/ 2110301 h 4080267"/>
              <a:gd name="connsiteX428" fmla="*/ 3586884 w 4032510"/>
              <a:gd name="connsiteY428" fmla="*/ 2065188 h 4080267"/>
              <a:gd name="connsiteX429" fmla="*/ 3773698 w 4032510"/>
              <a:gd name="connsiteY429" fmla="*/ 2013395 h 4080267"/>
              <a:gd name="connsiteX430" fmla="*/ 3810223 w 4032510"/>
              <a:gd name="connsiteY430" fmla="*/ 2007872 h 4080267"/>
              <a:gd name="connsiteX431" fmla="*/ 3810348 w 4032510"/>
              <a:gd name="connsiteY431" fmla="*/ 2006328 h 4080267"/>
              <a:gd name="connsiteX432" fmla="*/ 3743100 w 4032510"/>
              <a:gd name="connsiteY432" fmla="*/ 2003167 h 4080267"/>
              <a:gd name="connsiteX433" fmla="*/ 3592841 w 4032510"/>
              <a:gd name="connsiteY433" fmla="*/ 1991087 h 4080267"/>
              <a:gd name="connsiteX434" fmla="*/ 3596950 w 4032510"/>
              <a:gd name="connsiteY434" fmla="*/ 1939972 h 4080267"/>
              <a:gd name="connsiteX435" fmla="*/ 1862065 w 4032510"/>
              <a:gd name="connsiteY435" fmla="*/ 186164 h 4080267"/>
              <a:gd name="connsiteX436" fmla="*/ 1881824 w 4032510"/>
              <a:gd name="connsiteY436" fmla="*/ 451986 h 4080267"/>
              <a:gd name="connsiteX437" fmla="*/ 1825192 w 4032510"/>
              <a:gd name="connsiteY437" fmla="*/ 456196 h 4080267"/>
              <a:gd name="connsiteX438" fmla="*/ 1805435 w 4032510"/>
              <a:gd name="connsiteY438" fmla="*/ 190373 h 4080267"/>
              <a:gd name="connsiteX439" fmla="*/ 3778136 w 4032510"/>
              <a:gd name="connsiteY439" fmla="*/ 1720641 h 4080267"/>
              <a:gd name="connsiteX440" fmla="*/ 3755123 w 4032510"/>
              <a:gd name="connsiteY440" fmla="*/ 1720202 h 4080267"/>
              <a:gd name="connsiteX441" fmla="*/ 3658024 w 4032510"/>
              <a:gd name="connsiteY441" fmla="*/ 1707306 h 4080267"/>
              <a:gd name="connsiteX442" fmla="*/ 3671038 w 4032510"/>
              <a:gd name="connsiteY442" fmla="*/ 1777174 h 4080267"/>
              <a:gd name="connsiteX443" fmla="*/ 3756337 w 4032510"/>
              <a:gd name="connsiteY443" fmla="*/ 1730478 h 4080267"/>
              <a:gd name="connsiteX444" fmla="*/ 3778419 w 4032510"/>
              <a:gd name="connsiteY444" fmla="*/ 1722164 h 4080267"/>
              <a:gd name="connsiteX445" fmla="*/ 2925392 w 4032510"/>
              <a:gd name="connsiteY445" fmla="*/ 961165 h 4080267"/>
              <a:gd name="connsiteX446" fmla="*/ 1278954 w 4032510"/>
              <a:gd name="connsiteY446" fmla="*/ 834244 h 4080267"/>
              <a:gd name="connsiteX447" fmla="*/ 1240296 w 4032510"/>
              <a:gd name="connsiteY447" fmla="*/ 861142 h 4080267"/>
              <a:gd name="connsiteX448" fmla="*/ 1205622 w 4032510"/>
              <a:gd name="connsiteY448" fmla="*/ 924274 h 4080267"/>
              <a:gd name="connsiteX449" fmla="*/ 1018899 w 4032510"/>
              <a:gd name="connsiteY449" fmla="*/ 1098311 h 4080267"/>
              <a:gd name="connsiteX450" fmla="*/ 963536 w 4032510"/>
              <a:gd name="connsiteY450" fmla="*/ 1127784 h 4080267"/>
              <a:gd name="connsiteX451" fmla="*/ 915971 w 4032510"/>
              <a:gd name="connsiteY451" fmla="*/ 1165269 h 4080267"/>
              <a:gd name="connsiteX452" fmla="*/ 873665 w 4032510"/>
              <a:gd name="connsiteY452" fmla="*/ 1219693 h 4080267"/>
              <a:gd name="connsiteX453" fmla="*/ 846202 w 4032510"/>
              <a:gd name="connsiteY453" fmla="*/ 1263520 h 4080267"/>
              <a:gd name="connsiteX454" fmla="*/ 897254 w 4032510"/>
              <a:gd name="connsiteY454" fmla="*/ 1222093 h 4080267"/>
              <a:gd name="connsiteX455" fmla="*/ 1124139 w 4032510"/>
              <a:gd name="connsiteY455" fmla="*/ 1157203 h 4080267"/>
              <a:gd name="connsiteX456" fmla="*/ 963429 w 4032510"/>
              <a:gd name="connsiteY456" fmla="*/ 1286591 h 4080267"/>
              <a:gd name="connsiteX457" fmla="*/ 832101 w 4032510"/>
              <a:gd name="connsiteY457" fmla="*/ 1319438 h 4080267"/>
              <a:gd name="connsiteX458" fmla="*/ 809091 w 4032510"/>
              <a:gd name="connsiteY458" fmla="*/ 1326873 h 4080267"/>
              <a:gd name="connsiteX459" fmla="*/ 804259 w 4032510"/>
              <a:gd name="connsiteY459" fmla="*/ 1330452 h 4080267"/>
              <a:gd name="connsiteX460" fmla="*/ 799385 w 4032510"/>
              <a:gd name="connsiteY460" fmla="*/ 1338230 h 4080267"/>
              <a:gd name="connsiteX461" fmla="*/ 738258 w 4032510"/>
              <a:gd name="connsiteY461" fmla="*/ 1461746 h 4080267"/>
              <a:gd name="connsiteX462" fmla="*/ 729914 w 4032510"/>
              <a:gd name="connsiteY462" fmla="*/ 1483890 h 4080267"/>
              <a:gd name="connsiteX463" fmla="*/ 756934 w 4032510"/>
              <a:gd name="connsiteY463" fmla="*/ 1457483 h 4080267"/>
              <a:gd name="connsiteX464" fmla="*/ 970364 w 4032510"/>
              <a:gd name="connsiteY464" fmla="*/ 1367726 h 4080267"/>
              <a:gd name="connsiteX465" fmla="*/ 762981 w 4032510"/>
              <a:gd name="connsiteY465" fmla="*/ 1569763 h 4080267"/>
              <a:gd name="connsiteX466" fmla="*/ 715927 w 4032510"/>
              <a:gd name="connsiteY466" fmla="*/ 1590209 h 4080267"/>
              <a:gd name="connsiteX467" fmla="*/ 687412 w 4032510"/>
              <a:gd name="connsiteY467" fmla="*/ 1599679 h 4080267"/>
              <a:gd name="connsiteX468" fmla="*/ 655169 w 4032510"/>
              <a:gd name="connsiteY468" fmla="*/ 1719767 h 4080267"/>
              <a:gd name="connsiteX469" fmla="*/ 645185 w 4032510"/>
              <a:gd name="connsiteY469" fmla="*/ 1779613 h 4080267"/>
              <a:gd name="connsiteX470" fmla="*/ 656625 w 4032510"/>
              <a:gd name="connsiteY470" fmla="*/ 1757810 h 4080267"/>
              <a:gd name="connsiteX471" fmla="*/ 846564 w 4032510"/>
              <a:gd name="connsiteY471" fmla="*/ 1605065 h 4080267"/>
              <a:gd name="connsiteX472" fmla="*/ 794843 w 4032510"/>
              <a:gd name="connsiteY472" fmla="*/ 1732013 h 4080267"/>
              <a:gd name="connsiteX473" fmla="*/ 720504 w 4032510"/>
              <a:gd name="connsiteY473" fmla="*/ 1827842 h 4080267"/>
              <a:gd name="connsiteX474" fmla="*/ 629850 w 4032510"/>
              <a:gd name="connsiteY474" fmla="*/ 1898655 h 4080267"/>
              <a:gd name="connsiteX475" fmla="*/ 623811 w 4032510"/>
              <a:gd name="connsiteY475" fmla="*/ 1985858 h 4080267"/>
              <a:gd name="connsiteX476" fmla="*/ 626005 w 4032510"/>
              <a:gd name="connsiteY476" fmla="*/ 2068771 h 4080267"/>
              <a:gd name="connsiteX477" fmla="*/ 633407 w 4032510"/>
              <a:gd name="connsiteY477" fmla="*/ 2047508 h 4080267"/>
              <a:gd name="connsiteX478" fmla="*/ 780453 w 4032510"/>
              <a:gd name="connsiteY478" fmla="*/ 1867717 h 4080267"/>
              <a:gd name="connsiteX479" fmla="*/ 750804 w 4032510"/>
              <a:gd name="connsiteY479" fmla="*/ 2049413 h 4080267"/>
              <a:gd name="connsiteX480" fmla="*/ 639963 w 4032510"/>
              <a:gd name="connsiteY480" fmla="*/ 2187151 h 4080267"/>
              <a:gd name="connsiteX481" fmla="*/ 636347 w 4032510"/>
              <a:gd name="connsiteY481" fmla="*/ 2192937 h 4080267"/>
              <a:gd name="connsiteX482" fmla="*/ 643595 w 4032510"/>
              <a:gd name="connsiteY482" fmla="*/ 2252120 h 4080267"/>
              <a:gd name="connsiteX483" fmla="*/ 672041 w 4032510"/>
              <a:gd name="connsiteY483" fmla="*/ 2380841 h 4080267"/>
              <a:gd name="connsiteX484" fmla="*/ 679527 w 4032510"/>
              <a:gd name="connsiteY484" fmla="*/ 2327949 h 4080267"/>
              <a:gd name="connsiteX485" fmla="*/ 793919 w 4032510"/>
              <a:gd name="connsiteY485" fmla="*/ 2126362 h 4080267"/>
              <a:gd name="connsiteX486" fmla="*/ 805950 w 4032510"/>
              <a:gd name="connsiteY486" fmla="*/ 2263886 h 4080267"/>
              <a:gd name="connsiteX487" fmla="*/ 716191 w 4032510"/>
              <a:gd name="connsiteY487" fmla="*/ 2471660 h 4080267"/>
              <a:gd name="connsiteX488" fmla="*/ 707810 w 4032510"/>
              <a:gd name="connsiteY488" fmla="*/ 2490575 h 4080267"/>
              <a:gd name="connsiteX489" fmla="*/ 707828 w 4032510"/>
              <a:gd name="connsiteY489" fmla="*/ 2491816 h 4080267"/>
              <a:gd name="connsiteX490" fmla="*/ 713938 w 4032510"/>
              <a:gd name="connsiteY490" fmla="*/ 2510653 h 4080267"/>
              <a:gd name="connsiteX491" fmla="*/ 767884 w 4032510"/>
              <a:gd name="connsiteY491" fmla="*/ 2634553 h 4080267"/>
              <a:gd name="connsiteX492" fmla="*/ 781384 w 4032510"/>
              <a:gd name="connsiteY492" fmla="*/ 2658760 h 4080267"/>
              <a:gd name="connsiteX493" fmla="*/ 778946 w 4032510"/>
              <a:gd name="connsiteY493" fmla="*/ 2591425 h 4080267"/>
              <a:gd name="connsiteX494" fmla="*/ 853822 w 4032510"/>
              <a:gd name="connsiteY494" fmla="*/ 2376476 h 4080267"/>
              <a:gd name="connsiteX495" fmla="*/ 849434 w 4032510"/>
              <a:gd name="connsiteY495" fmla="*/ 2716461 h 4080267"/>
              <a:gd name="connsiteX496" fmla="*/ 838418 w 4032510"/>
              <a:gd name="connsiteY496" fmla="*/ 2752050 h 4080267"/>
              <a:gd name="connsiteX497" fmla="*/ 844769 w 4032510"/>
              <a:gd name="connsiteY497" fmla="*/ 2768678 h 4080267"/>
              <a:gd name="connsiteX498" fmla="*/ 912962 w 4032510"/>
              <a:gd name="connsiteY498" fmla="*/ 2866685 h 4080267"/>
              <a:gd name="connsiteX499" fmla="*/ 950782 w 4032510"/>
              <a:gd name="connsiteY499" fmla="*/ 2910854 h 4080267"/>
              <a:gd name="connsiteX500" fmla="*/ 936685 w 4032510"/>
              <a:gd name="connsiteY500" fmla="*/ 2848492 h 4080267"/>
              <a:gd name="connsiteX501" fmla="*/ 971514 w 4032510"/>
              <a:gd name="connsiteY501" fmla="*/ 2616503 h 4080267"/>
              <a:gd name="connsiteX502" fmla="*/ 1040043 w 4032510"/>
              <a:gd name="connsiteY502" fmla="*/ 2759583 h 4080267"/>
              <a:gd name="connsiteX503" fmla="*/ 1024435 w 4032510"/>
              <a:gd name="connsiteY503" fmla="*/ 2969644 h 4080267"/>
              <a:gd name="connsiteX504" fmla="*/ 1021187 w 4032510"/>
              <a:gd name="connsiteY504" fmla="*/ 2984141 h 4080267"/>
              <a:gd name="connsiteX505" fmla="*/ 1022204 w 4032510"/>
              <a:gd name="connsiteY505" fmla="*/ 2990353 h 4080267"/>
              <a:gd name="connsiteX506" fmla="*/ 1107129 w 4032510"/>
              <a:gd name="connsiteY506" fmla="*/ 3071343 h 4080267"/>
              <a:gd name="connsiteX507" fmla="*/ 1199752 w 4032510"/>
              <a:gd name="connsiteY507" fmla="*/ 3143343 h 4080267"/>
              <a:gd name="connsiteX508" fmla="*/ 1209853 w 4032510"/>
              <a:gd name="connsiteY508" fmla="*/ 3143289 h 4080267"/>
              <a:gd name="connsiteX509" fmla="*/ 1230092 w 4032510"/>
              <a:gd name="connsiteY509" fmla="*/ 3136008 h 4080267"/>
              <a:gd name="connsiteX510" fmla="*/ 1580869 w 4032510"/>
              <a:gd name="connsiteY510" fmla="*/ 3141931 h 4080267"/>
              <a:gd name="connsiteX511" fmla="*/ 1371636 w 4032510"/>
              <a:gd name="connsiteY511" fmla="*/ 3215534 h 4080267"/>
              <a:gd name="connsiteX512" fmla="*/ 1310806 w 4032510"/>
              <a:gd name="connsiteY512" fmla="*/ 3215940 h 4080267"/>
              <a:gd name="connsiteX513" fmla="*/ 1338236 w 4032510"/>
              <a:gd name="connsiteY513" fmla="*/ 3233129 h 4080267"/>
              <a:gd name="connsiteX514" fmla="*/ 1444200 w 4032510"/>
              <a:gd name="connsiteY514" fmla="*/ 3285569 h 4080267"/>
              <a:gd name="connsiteX515" fmla="*/ 1459456 w 4032510"/>
              <a:gd name="connsiteY515" fmla="*/ 3290133 h 4080267"/>
              <a:gd name="connsiteX516" fmla="*/ 1510712 w 4032510"/>
              <a:gd name="connsiteY516" fmla="*/ 3269134 h 4080267"/>
              <a:gd name="connsiteX517" fmla="*/ 1841125 w 4032510"/>
              <a:gd name="connsiteY517" fmla="*/ 3224488 h 4080267"/>
              <a:gd name="connsiteX518" fmla="*/ 1563426 w 4032510"/>
              <a:gd name="connsiteY518" fmla="*/ 3332421 h 4080267"/>
              <a:gd name="connsiteX519" fmla="*/ 1563416 w 4032510"/>
              <a:gd name="connsiteY519" fmla="*/ 3332565 h 4080267"/>
              <a:gd name="connsiteX520" fmla="*/ 1589261 w 4032510"/>
              <a:gd name="connsiteY520" fmla="*/ 3342304 h 4080267"/>
              <a:gd name="connsiteX521" fmla="*/ 1719774 w 4032510"/>
              <a:gd name="connsiteY521" fmla="*/ 3377345 h 4080267"/>
              <a:gd name="connsiteX522" fmla="*/ 1755019 w 4032510"/>
              <a:gd name="connsiteY522" fmla="*/ 3383225 h 4080267"/>
              <a:gd name="connsiteX523" fmla="*/ 1769341 w 4032510"/>
              <a:gd name="connsiteY523" fmla="*/ 3371359 h 4080267"/>
              <a:gd name="connsiteX524" fmla="*/ 2026497 w 4032510"/>
              <a:gd name="connsiteY524" fmla="*/ 3241905 h 4080267"/>
              <a:gd name="connsiteX525" fmla="*/ 2096337 w 4032510"/>
              <a:gd name="connsiteY525" fmla="*/ 3244296 h 4080267"/>
              <a:gd name="connsiteX526" fmla="*/ 1914641 w 4032510"/>
              <a:gd name="connsiteY526" fmla="*/ 3391373 h 4080267"/>
              <a:gd name="connsiteX527" fmla="*/ 1879287 w 4032510"/>
              <a:gd name="connsiteY527" fmla="*/ 3401323 h 4080267"/>
              <a:gd name="connsiteX528" fmla="*/ 1985865 w 4032510"/>
              <a:gd name="connsiteY528" fmla="*/ 3408704 h 4080267"/>
              <a:gd name="connsiteX529" fmla="*/ 2056446 w 4032510"/>
              <a:gd name="connsiteY529" fmla="*/ 3406836 h 4080267"/>
              <a:gd name="connsiteX530" fmla="*/ 2066303 w 4032510"/>
              <a:gd name="connsiteY530" fmla="*/ 3396338 h 4080267"/>
              <a:gd name="connsiteX531" fmla="*/ 2353306 w 4032510"/>
              <a:gd name="connsiteY531" fmla="*/ 3225944 h 4080267"/>
              <a:gd name="connsiteX532" fmla="*/ 2200775 w 4032510"/>
              <a:gd name="connsiteY532" fmla="*/ 3394182 h 4080267"/>
              <a:gd name="connsiteX533" fmla="*/ 2198369 w 4032510"/>
              <a:gd name="connsiteY533" fmla="*/ 3395503 h 4080267"/>
              <a:gd name="connsiteX534" fmla="*/ 2252126 w 4032510"/>
              <a:gd name="connsiteY534" fmla="*/ 3388919 h 4080267"/>
              <a:gd name="connsiteX535" fmla="*/ 2346886 w 4032510"/>
              <a:gd name="connsiteY535" fmla="*/ 3367979 h 4080267"/>
              <a:gd name="connsiteX536" fmla="*/ 2385610 w 4032510"/>
              <a:gd name="connsiteY536" fmla="*/ 3295317 h 4080267"/>
              <a:gd name="connsiteX537" fmla="*/ 2583195 w 4032510"/>
              <a:gd name="connsiteY537" fmla="*/ 3132754 h 4080267"/>
              <a:gd name="connsiteX538" fmla="*/ 2597677 w 4032510"/>
              <a:gd name="connsiteY538" fmla="*/ 3128968 h 4080267"/>
              <a:gd name="connsiteX539" fmla="*/ 2516063 w 4032510"/>
              <a:gd name="connsiteY539" fmla="*/ 3291709 h 4080267"/>
              <a:gd name="connsiteX540" fmla="*/ 2475354 w 4032510"/>
              <a:gd name="connsiteY540" fmla="*/ 3330028 h 4080267"/>
              <a:gd name="connsiteX541" fmla="*/ 2510660 w 4032510"/>
              <a:gd name="connsiteY541" fmla="*/ 3318577 h 4080267"/>
              <a:gd name="connsiteX542" fmla="*/ 2631567 w 4032510"/>
              <a:gd name="connsiteY542" fmla="*/ 3265933 h 4080267"/>
              <a:gd name="connsiteX543" fmla="*/ 2652515 w 4032510"/>
              <a:gd name="connsiteY543" fmla="*/ 3175289 h 4080267"/>
              <a:gd name="connsiteX544" fmla="*/ 2817512 w 4032510"/>
              <a:gd name="connsiteY544" fmla="*/ 2956022 h 4080267"/>
              <a:gd name="connsiteX545" fmla="*/ 2746251 w 4032510"/>
              <a:gd name="connsiteY545" fmla="*/ 3184792 h 4080267"/>
              <a:gd name="connsiteX546" fmla="*/ 2720320 w 4032510"/>
              <a:gd name="connsiteY546" fmla="*/ 3216805 h 4080267"/>
              <a:gd name="connsiteX547" fmla="*/ 2753567 w 4032510"/>
              <a:gd name="connsiteY547" fmla="*/ 3198264 h 4080267"/>
              <a:gd name="connsiteX548" fmla="*/ 2866692 w 4032510"/>
              <a:gd name="connsiteY548" fmla="*/ 3119553 h 4080267"/>
              <a:gd name="connsiteX549" fmla="*/ 2870861 w 4032510"/>
              <a:gd name="connsiteY549" fmla="*/ 3115983 h 4080267"/>
              <a:gd name="connsiteX550" fmla="*/ 2881111 w 4032510"/>
              <a:gd name="connsiteY550" fmla="*/ 3092843 h 4080267"/>
              <a:gd name="connsiteX551" fmla="*/ 2885107 w 4032510"/>
              <a:gd name="connsiteY551" fmla="*/ 3037183 h 4080267"/>
              <a:gd name="connsiteX552" fmla="*/ 3000602 w 4032510"/>
              <a:gd name="connsiteY552" fmla="*/ 2776301 h 4080267"/>
              <a:gd name="connsiteX553" fmla="*/ 2983398 w 4032510"/>
              <a:gd name="connsiteY553" fmla="*/ 2997244 h 4080267"/>
              <a:gd name="connsiteX554" fmla="*/ 2966427 w 4032510"/>
              <a:gd name="connsiteY554" fmla="*/ 3034153 h 4080267"/>
              <a:gd name="connsiteX555" fmla="*/ 2972949 w 4032510"/>
              <a:gd name="connsiteY555" fmla="*/ 3028569 h 4080267"/>
              <a:gd name="connsiteX556" fmla="*/ 3034218 w 4032510"/>
              <a:gd name="connsiteY556" fmla="*/ 2964322 h 4080267"/>
              <a:gd name="connsiteX557" fmla="*/ 3041892 w 4032510"/>
              <a:gd name="connsiteY557" fmla="*/ 2953913 h 4080267"/>
              <a:gd name="connsiteX558" fmla="*/ 3076637 w 4032510"/>
              <a:gd name="connsiteY558" fmla="*/ 2860546 h 4080267"/>
              <a:gd name="connsiteX559" fmla="*/ 3217351 w 4032510"/>
              <a:gd name="connsiteY559" fmla="*/ 2657619 h 4080267"/>
              <a:gd name="connsiteX560" fmla="*/ 3273624 w 4032510"/>
              <a:gd name="connsiteY560" fmla="*/ 2612465 h 4080267"/>
              <a:gd name="connsiteX561" fmla="*/ 3294263 w 4032510"/>
              <a:gd name="connsiteY561" fmla="*/ 2570762 h 4080267"/>
              <a:gd name="connsiteX562" fmla="*/ 2925392 w 4032510"/>
              <a:gd name="connsiteY562" fmla="*/ 961165 h 4080267"/>
              <a:gd name="connsiteX563" fmla="*/ 2944495 w 4032510"/>
              <a:gd name="connsiteY563" fmla="*/ 938995 h 4080267"/>
              <a:gd name="connsiteX564" fmla="*/ 3321117 w 4032510"/>
              <a:gd name="connsiteY564" fmla="*/ 2582414 h 4080267"/>
              <a:gd name="connsiteX565" fmla="*/ 3284336 w 4032510"/>
              <a:gd name="connsiteY565" fmla="*/ 2656735 h 4080267"/>
              <a:gd name="connsiteX566" fmla="*/ 3281221 w 4032510"/>
              <a:gd name="connsiteY566" fmla="*/ 2670299 h 4080267"/>
              <a:gd name="connsiteX567" fmla="*/ 3262582 w 4032510"/>
              <a:gd name="connsiteY567" fmla="*/ 2728751 h 4080267"/>
              <a:gd name="connsiteX568" fmla="*/ 3131384 w 4032510"/>
              <a:gd name="connsiteY568" fmla="*/ 2917711 h 4080267"/>
              <a:gd name="connsiteX569" fmla="*/ 3073306 w 4032510"/>
              <a:gd name="connsiteY569" fmla="*/ 2965684 h 4080267"/>
              <a:gd name="connsiteX570" fmla="*/ 3018051 w 4032510"/>
              <a:gd name="connsiteY570" fmla="*/ 3023624 h 4080267"/>
              <a:gd name="connsiteX571" fmla="*/ 2985396 w 4032510"/>
              <a:gd name="connsiteY571" fmla="*/ 3064579 h 4080267"/>
              <a:gd name="connsiteX572" fmla="*/ 3232048 w 4032510"/>
              <a:gd name="connsiteY572" fmla="*/ 2995197 h 4080267"/>
              <a:gd name="connsiteX573" fmla="*/ 2913968 w 4032510"/>
              <a:gd name="connsiteY573" fmla="*/ 3156434 h 4080267"/>
              <a:gd name="connsiteX574" fmla="*/ 2886540 w 4032510"/>
              <a:gd name="connsiteY574" fmla="*/ 3158304 h 4080267"/>
              <a:gd name="connsiteX575" fmla="*/ 2750557 w 4032510"/>
              <a:gd name="connsiteY575" fmla="*/ 3256757 h 4080267"/>
              <a:gd name="connsiteX576" fmla="*/ 3018669 w 4032510"/>
              <a:gd name="connsiteY576" fmla="*/ 3267474 h 4080267"/>
              <a:gd name="connsiteX577" fmla="*/ 2905986 w 4032510"/>
              <a:gd name="connsiteY577" fmla="*/ 3330064 h 4080267"/>
              <a:gd name="connsiteX578" fmla="*/ 2659354 w 4032510"/>
              <a:gd name="connsiteY578" fmla="*/ 3328861 h 4080267"/>
              <a:gd name="connsiteX579" fmla="*/ 2628976 w 4032510"/>
              <a:gd name="connsiteY579" fmla="*/ 3324494 h 4080267"/>
              <a:gd name="connsiteX580" fmla="*/ 2437154 w 4032510"/>
              <a:gd name="connsiteY580" fmla="*/ 3399967 h 4080267"/>
              <a:gd name="connsiteX581" fmla="*/ 2713113 w 4032510"/>
              <a:gd name="connsiteY581" fmla="*/ 3451699 h 4080267"/>
              <a:gd name="connsiteX582" fmla="*/ 2355215 w 4032510"/>
              <a:gd name="connsiteY582" fmla="*/ 3438776 h 4080267"/>
              <a:gd name="connsiteX583" fmla="*/ 2317135 w 4032510"/>
              <a:gd name="connsiteY583" fmla="*/ 3427528 h 4080267"/>
              <a:gd name="connsiteX584" fmla="*/ 2120289 w 4032510"/>
              <a:gd name="connsiteY584" fmla="*/ 3458011 h 4080267"/>
              <a:gd name="connsiteX585" fmla="*/ 2373929 w 4032510"/>
              <a:gd name="connsiteY585" fmla="*/ 3578485 h 4080267"/>
              <a:gd name="connsiteX586" fmla="*/ 2207403 w 4032510"/>
              <a:gd name="connsiteY586" fmla="*/ 3584700 h 4080267"/>
              <a:gd name="connsiteX587" fmla="*/ 2040722 w 4032510"/>
              <a:gd name="connsiteY587" fmla="*/ 3471387 h 4080267"/>
              <a:gd name="connsiteX588" fmla="*/ 2021826 w 4032510"/>
              <a:gd name="connsiteY588" fmla="*/ 3459295 h 4080267"/>
              <a:gd name="connsiteX589" fmla="*/ 1830909 w 4032510"/>
              <a:gd name="connsiteY589" fmla="*/ 3442153 h 4080267"/>
              <a:gd name="connsiteX590" fmla="*/ 1944674 w 4032510"/>
              <a:gd name="connsiteY590" fmla="*/ 3511594 h 4080267"/>
              <a:gd name="connsiteX591" fmla="*/ 2035886 w 4032510"/>
              <a:gd name="connsiteY591" fmla="*/ 3612244 h 4080267"/>
              <a:gd name="connsiteX592" fmla="*/ 1748640 w 4032510"/>
              <a:gd name="connsiteY592" fmla="*/ 3457267 h 4080267"/>
              <a:gd name="connsiteX593" fmla="*/ 1686431 w 4032510"/>
              <a:gd name="connsiteY593" fmla="*/ 3407238 h 4080267"/>
              <a:gd name="connsiteX594" fmla="*/ 1515436 w 4032510"/>
              <a:gd name="connsiteY594" fmla="*/ 3355634 h 4080267"/>
              <a:gd name="connsiteX595" fmla="*/ 1703579 w 4032510"/>
              <a:gd name="connsiteY595" fmla="*/ 3597346 h 4080267"/>
              <a:gd name="connsiteX596" fmla="*/ 1447070 w 4032510"/>
              <a:gd name="connsiteY596" fmla="*/ 3347613 h 4080267"/>
              <a:gd name="connsiteX597" fmla="*/ 1437896 w 4032510"/>
              <a:gd name="connsiteY597" fmla="*/ 3321719 h 4080267"/>
              <a:gd name="connsiteX598" fmla="*/ 1266653 w 4032510"/>
              <a:gd name="connsiteY598" fmla="*/ 3238482 h 4080267"/>
              <a:gd name="connsiteX599" fmla="*/ 1387018 w 4032510"/>
              <a:gd name="connsiteY599" fmla="*/ 3502990 h 4080267"/>
              <a:gd name="connsiteX600" fmla="*/ 1174345 w 4032510"/>
              <a:gd name="connsiteY600" fmla="*/ 3214144 h 4080267"/>
              <a:gd name="connsiteX601" fmla="*/ 1130568 w 4032510"/>
              <a:gd name="connsiteY601" fmla="*/ 3159665 h 4080267"/>
              <a:gd name="connsiteX602" fmla="*/ 1146676 w 4032510"/>
              <a:gd name="connsiteY602" fmla="*/ 3285177 h 4080267"/>
              <a:gd name="connsiteX603" fmla="*/ 1142947 w 4032510"/>
              <a:gd name="connsiteY603" fmla="*/ 3327307 h 4080267"/>
              <a:gd name="connsiteX604" fmla="*/ 1097336 w 4032510"/>
              <a:gd name="connsiteY604" fmla="*/ 3279996 h 4080267"/>
              <a:gd name="connsiteX605" fmla="*/ 1070684 w 4032510"/>
              <a:gd name="connsiteY605" fmla="*/ 3152300 h 4080267"/>
              <a:gd name="connsiteX606" fmla="*/ 1038316 w 4032510"/>
              <a:gd name="connsiteY606" fmla="*/ 3124902 h 4080267"/>
              <a:gd name="connsiteX607" fmla="*/ 904549 w 4032510"/>
              <a:gd name="connsiteY607" fmla="*/ 3115357 h 4080267"/>
              <a:gd name="connsiteX608" fmla="*/ 854080 w 4032510"/>
              <a:gd name="connsiteY608" fmla="*/ 3080125 h 4080267"/>
              <a:gd name="connsiteX609" fmla="*/ 1033961 w 4032510"/>
              <a:gd name="connsiteY609" fmla="*/ 3072973 h 4080267"/>
              <a:gd name="connsiteX610" fmla="*/ 955903 w 4032510"/>
              <a:gd name="connsiteY610" fmla="*/ 3025797 h 4080267"/>
              <a:gd name="connsiteX611" fmla="*/ 787203 w 4032510"/>
              <a:gd name="connsiteY611" fmla="*/ 2996871 h 4080267"/>
              <a:gd name="connsiteX612" fmla="*/ 639063 w 4032510"/>
              <a:gd name="connsiteY612" fmla="*/ 2865404 h 4080267"/>
              <a:gd name="connsiteX613" fmla="*/ 926373 w 4032510"/>
              <a:gd name="connsiteY613" fmla="*/ 2943304 h 4080267"/>
              <a:gd name="connsiteX614" fmla="*/ 889812 w 4032510"/>
              <a:gd name="connsiteY614" fmla="*/ 2895291 h 4080267"/>
              <a:gd name="connsiteX615" fmla="*/ 852391 w 4032510"/>
              <a:gd name="connsiteY615" fmla="*/ 2841976 h 4080267"/>
              <a:gd name="connsiteX616" fmla="*/ 818807 w 4032510"/>
              <a:gd name="connsiteY616" fmla="*/ 2790367 h 4080267"/>
              <a:gd name="connsiteX617" fmla="*/ 793035 w 4032510"/>
              <a:gd name="connsiteY617" fmla="*/ 2777154 h 4080267"/>
              <a:gd name="connsiteX618" fmla="*/ 584513 w 4032510"/>
              <a:gd name="connsiteY618" fmla="*/ 2684961 h 4080267"/>
              <a:gd name="connsiteX619" fmla="*/ 495153 w 4032510"/>
              <a:gd name="connsiteY619" fmla="*/ 2564099 h 4080267"/>
              <a:gd name="connsiteX620" fmla="*/ 651206 w 4032510"/>
              <a:gd name="connsiteY620" fmla="*/ 2613300 h 4080267"/>
              <a:gd name="connsiteX621" fmla="*/ 767600 w 4032510"/>
              <a:gd name="connsiteY621" fmla="*/ 2712730 h 4080267"/>
              <a:gd name="connsiteX622" fmla="*/ 680340 w 4032510"/>
              <a:gd name="connsiteY622" fmla="*/ 2521105 h 4080267"/>
              <a:gd name="connsiteX623" fmla="*/ 653339 w 4032510"/>
              <a:gd name="connsiteY623" fmla="*/ 2510160 h 4080267"/>
              <a:gd name="connsiteX624" fmla="*/ 438844 w 4032510"/>
              <a:gd name="connsiteY624" fmla="*/ 2236870 h 4080267"/>
              <a:gd name="connsiteX625" fmla="*/ 632049 w 4032510"/>
              <a:gd name="connsiteY625" fmla="*/ 2397803 h 4080267"/>
              <a:gd name="connsiteX626" fmla="*/ 611148 w 4032510"/>
              <a:gd name="connsiteY626" fmla="*/ 2310054 h 4080267"/>
              <a:gd name="connsiteX627" fmla="*/ 530970 w 4032510"/>
              <a:gd name="connsiteY627" fmla="*/ 2179237 h 4080267"/>
              <a:gd name="connsiteX628" fmla="*/ 417023 w 4032510"/>
              <a:gd name="connsiteY628" fmla="*/ 1936402 h 4080267"/>
              <a:gd name="connsiteX629" fmla="*/ 421600 w 4032510"/>
              <a:gd name="connsiteY629" fmla="*/ 1895248 h 4080267"/>
              <a:gd name="connsiteX630" fmla="*/ 574795 w 4032510"/>
              <a:gd name="connsiteY630" fmla="*/ 2116334 h 4080267"/>
              <a:gd name="connsiteX631" fmla="*/ 577388 w 4032510"/>
              <a:gd name="connsiteY631" fmla="*/ 1915636 h 4080267"/>
              <a:gd name="connsiteX632" fmla="*/ 564780 w 4032510"/>
              <a:gd name="connsiteY632" fmla="*/ 1895408 h 4080267"/>
              <a:gd name="connsiteX633" fmla="*/ 479728 w 4032510"/>
              <a:gd name="connsiteY633" fmla="*/ 1614137 h 4080267"/>
              <a:gd name="connsiteX634" fmla="*/ 494312 w 4032510"/>
              <a:gd name="connsiteY634" fmla="*/ 1553391 h 4080267"/>
              <a:gd name="connsiteX635" fmla="*/ 499533 w 4032510"/>
              <a:gd name="connsiteY635" fmla="*/ 1548032 h 4080267"/>
              <a:gd name="connsiteX636" fmla="*/ 595596 w 4032510"/>
              <a:gd name="connsiteY636" fmla="*/ 1785441 h 4080267"/>
              <a:gd name="connsiteX637" fmla="*/ 609994 w 4032510"/>
              <a:gd name="connsiteY637" fmla="*/ 1710488 h 4080267"/>
              <a:gd name="connsiteX638" fmla="*/ 600017 w 4032510"/>
              <a:gd name="connsiteY638" fmla="*/ 1509679 h 4080267"/>
              <a:gd name="connsiteX639" fmla="*/ 641711 w 4032510"/>
              <a:gd name="connsiteY639" fmla="*/ 1218102 h 4080267"/>
              <a:gd name="connsiteX640" fmla="*/ 683694 w 4032510"/>
              <a:gd name="connsiteY640" fmla="*/ 1490971 h 4080267"/>
              <a:gd name="connsiteX641" fmla="*/ 765509 w 4032510"/>
              <a:gd name="connsiteY641" fmla="*/ 1334139 h 4080267"/>
              <a:gd name="connsiteX642" fmla="*/ 765551 w 4032510"/>
              <a:gd name="connsiteY642" fmla="*/ 1310149 h 4080267"/>
              <a:gd name="connsiteX643" fmla="*/ 785849 w 4032510"/>
              <a:gd name="connsiteY643" fmla="*/ 1077144 h 4080267"/>
              <a:gd name="connsiteX644" fmla="*/ 863987 w 4032510"/>
              <a:gd name="connsiteY644" fmla="*/ 959160 h 4080267"/>
              <a:gd name="connsiteX645" fmla="*/ 879687 w 4032510"/>
              <a:gd name="connsiteY645" fmla="*/ 963201 h 4080267"/>
              <a:gd name="connsiteX646" fmla="*/ 879253 w 4032510"/>
              <a:gd name="connsiteY646" fmla="*/ 1087889 h 4080267"/>
              <a:gd name="connsiteX647" fmla="*/ 866841 w 4032510"/>
              <a:gd name="connsiteY647" fmla="*/ 1149844 h 4080267"/>
              <a:gd name="connsiteX648" fmla="*/ 858364 w 4032510"/>
              <a:gd name="connsiteY648" fmla="*/ 1191754 h 4080267"/>
              <a:gd name="connsiteX649" fmla="*/ 939002 w 4032510"/>
              <a:gd name="connsiteY649" fmla="*/ 1088019 h 4080267"/>
              <a:gd name="connsiteX650" fmla="*/ 949832 w 4032510"/>
              <a:gd name="connsiteY650" fmla="*/ 1076662 h 4080267"/>
              <a:gd name="connsiteX651" fmla="*/ 967910 w 4032510"/>
              <a:gd name="connsiteY651" fmla="*/ 1046896 h 4080267"/>
              <a:gd name="connsiteX652" fmla="*/ 1138788 w 4032510"/>
              <a:gd name="connsiteY652" fmla="*/ 884832 h 4080267"/>
              <a:gd name="connsiteX653" fmla="*/ 1182762 w 4032510"/>
              <a:gd name="connsiteY653" fmla="*/ 865557 h 4080267"/>
              <a:gd name="connsiteX654" fmla="*/ 1263462 w 4032510"/>
              <a:gd name="connsiteY654" fmla="*/ 809407 h 4080267"/>
              <a:gd name="connsiteX655" fmla="*/ 2944495 w 4032510"/>
              <a:gd name="connsiteY655" fmla="*/ 938995 h 4080267"/>
              <a:gd name="connsiteX656" fmla="*/ 3817601 w 4032510"/>
              <a:gd name="connsiteY656" fmla="*/ 1681607 h 4080267"/>
              <a:gd name="connsiteX657" fmla="*/ 3829828 w 4032510"/>
              <a:gd name="connsiteY657" fmla="*/ 1747247 h 4080267"/>
              <a:gd name="connsiteX658" fmla="*/ 3585299 w 4032510"/>
              <a:gd name="connsiteY658" fmla="*/ 1890118 h 4080267"/>
              <a:gd name="connsiteX659" fmla="*/ 3573956 w 4032510"/>
              <a:gd name="connsiteY659" fmla="*/ 1829216 h 4080267"/>
              <a:gd name="connsiteX660" fmla="*/ 3630357 w 4032510"/>
              <a:gd name="connsiteY660" fmla="*/ 1798405 h 4080267"/>
              <a:gd name="connsiteX661" fmla="*/ 3612615 w 4032510"/>
              <a:gd name="connsiteY661" fmla="*/ 1703161 h 4080267"/>
              <a:gd name="connsiteX662" fmla="*/ 3548966 w 4032510"/>
              <a:gd name="connsiteY662" fmla="*/ 1695062 h 4080267"/>
              <a:gd name="connsiteX663" fmla="*/ 3537685 w 4032510"/>
              <a:gd name="connsiteY663" fmla="*/ 1634498 h 4080267"/>
              <a:gd name="connsiteX664" fmla="*/ 2203546 w 4032510"/>
              <a:gd name="connsiteY664" fmla="*/ 196086 h 4080267"/>
              <a:gd name="connsiteX665" fmla="*/ 2089089 w 4032510"/>
              <a:gd name="connsiteY665" fmla="*/ 454006 h 4080267"/>
              <a:gd name="connsiteX666" fmla="*/ 2025125 w 4032510"/>
              <a:gd name="connsiteY666" fmla="*/ 448661 h 4080267"/>
              <a:gd name="connsiteX667" fmla="*/ 1956264 w 4032510"/>
              <a:gd name="connsiteY667" fmla="*/ 175421 h 4080267"/>
              <a:gd name="connsiteX668" fmla="*/ 2017313 w 4032510"/>
              <a:gd name="connsiteY668" fmla="*/ 180522 h 4080267"/>
              <a:gd name="connsiteX669" fmla="*/ 2059069 w 4032510"/>
              <a:gd name="connsiteY669" fmla="*/ 373099 h 4080267"/>
              <a:gd name="connsiteX670" fmla="*/ 2062193 w 4032510"/>
              <a:gd name="connsiteY670" fmla="*/ 399781 h 4080267"/>
              <a:gd name="connsiteX671" fmla="*/ 2063221 w 4032510"/>
              <a:gd name="connsiteY671" fmla="*/ 399867 h 4080267"/>
              <a:gd name="connsiteX672" fmla="*/ 2071301 w 4032510"/>
              <a:gd name="connsiteY672" fmla="*/ 373431 h 4080267"/>
              <a:gd name="connsiteX673" fmla="*/ 2144384 w 4032510"/>
              <a:gd name="connsiteY673" fmla="*/ 191142 h 4080267"/>
              <a:gd name="connsiteX674" fmla="*/ 2444574 w 4032510"/>
              <a:gd name="connsiteY674" fmla="*/ 249785 h 4080267"/>
              <a:gd name="connsiteX675" fmla="*/ 2432940 w 4032510"/>
              <a:gd name="connsiteY675" fmla="*/ 294767 h 4080267"/>
              <a:gd name="connsiteX676" fmla="*/ 2341143 w 4032510"/>
              <a:gd name="connsiteY676" fmla="*/ 271025 h 4080267"/>
              <a:gd name="connsiteX677" fmla="*/ 2325416 w 4032510"/>
              <a:gd name="connsiteY677" fmla="*/ 331835 h 4080267"/>
              <a:gd name="connsiteX678" fmla="*/ 2410715 w 4032510"/>
              <a:gd name="connsiteY678" fmla="*/ 353896 h 4080267"/>
              <a:gd name="connsiteX679" fmla="*/ 2399124 w 4032510"/>
              <a:gd name="connsiteY679" fmla="*/ 398711 h 4080267"/>
              <a:gd name="connsiteX680" fmla="*/ 2313825 w 4032510"/>
              <a:gd name="connsiteY680" fmla="*/ 376650 h 4080267"/>
              <a:gd name="connsiteX681" fmla="*/ 2297666 w 4032510"/>
              <a:gd name="connsiteY681" fmla="*/ 439125 h 4080267"/>
              <a:gd name="connsiteX682" fmla="*/ 2395460 w 4032510"/>
              <a:gd name="connsiteY682" fmla="*/ 464419 h 4080267"/>
              <a:gd name="connsiteX683" fmla="*/ 2383827 w 4032510"/>
              <a:gd name="connsiteY683" fmla="*/ 509401 h 4080267"/>
              <a:gd name="connsiteX684" fmla="*/ 2231054 w 4032510"/>
              <a:gd name="connsiteY684" fmla="*/ 469888 h 4080267"/>
              <a:gd name="connsiteX685" fmla="*/ 2297799 w 4032510"/>
              <a:gd name="connsiteY685" fmla="*/ 211824 h 4080267"/>
              <a:gd name="connsiteX686" fmla="*/ 3674535 w 4032510"/>
              <a:gd name="connsiteY686" fmla="*/ 1268719 h 4080267"/>
              <a:gd name="connsiteX687" fmla="*/ 3698238 w 4032510"/>
              <a:gd name="connsiteY687" fmla="*/ 1325956 h 4080267"/>
              <a:gd name="connsiteX688" fmla="*/ 3584990 w 4032510"/>
              <a:gd name="connsiteY688" fmla="*/ 1490563 h 4080267"/>
              <a:gd name="connsiteX689" fmla="*/ 3570504 w 4032510"/>
              <a:gd name="connsiteY689" fmla="*/ 1510903 h 4080267"/>
              <a:gd name="connsiteX690" fmla="*/ 3570833 w 4032510"/>
              <a:gd name="connsiteY690" fmla="*/ 1511698 h 4080267"/>
              <a:gd name="connsiteX691" fmla="*/ 3604199 w 4032510"/>
              <a:gd name="connsiteY691" fmla="*/ 1496019 h 4080267"/>
              <a:gd name="connsiteX692" fmla="*/ 3744587 w 4032510"/>
              <a:gd name="connsiteY692" fmla="*/ 1437884 h 4080267"/>
              <a:gd name="connsiteX693" fmla="*/ 3765194 w 4032510"/>
              <a:gd name="connsiteY693" fmla="*/ 1487649 h 4080267"/>
              <a:gd name="connsiteX694" fmla="*/ 3518919 w 4032510"/>
              <a:gd name="connsiteY694" fmla="*/ 1589631 h 4080267"/>
              <a:gd name="connsiteX695" fmla="*/ 3496666 w 4032510"/>
              <a:gd name="connsiteY695" fmla="*/ 1535892 h 4080267"/>
              <a:gd name="connsiteX696" fmla="*/ 3612784 w 4032510"/>
              <a:gd name="connsiteY696" fmla="*/ 1365626 h 4080267"/>
              <a:gd name="connsiteX697" fmla="*/ 3627945 w 4032510"/>
              <a:gd name="connsiteY697" fmla="*/ 1345565 h 4080267"/>
              <a:gd name="connsiteX698" fmla="*/ 3627615 w 4032510"/>
              <a:gd name="connsiteY698" fmla="*/ 1344770 h 4080267"/>
              <a:gd name="connsiteX699" fmla="*/ 3588937 w 4032510"/>
              <a:gd name="connsiteY699" fmla="*/ 1362463 h 4080267"/>
              <a:gd name="connsiteX700" fmla="*/ 3448867 w 4032510"/>
              <a:gd name="connsiteY700" fmla="*/ 1420465 h 4080267"/>
              <a:gd name="connsiteX701" fmla="*/ 3428260 w 4032510"/>
              <a:gd name="connsiteY701" fmla="*/ 1370702 h 4080267"/>
              <a:gd name="connsiteX702" fmla="*/ 2640596 w 4032510"/>
              <a:gd name="connsiteY702" fmla="*/ 375305 h 4080267"/>
              <a:gd name="connsiteX703" fmla="*/ 2614438 w 4032510"/>
              <a:gd name="connsiteY703" fmla="*/ 354168 h 4080267"/>
              <a:gd name="connsiteX704" fmla="*/ 2587897 w 4032510"/>
              <a:gd name="connsiteY704" fmla="*/ 342706 h 4080267"/>
              <a:gd name="connsiteX705" fmla="*/ 2557471 w 4032510"/>
              <a:gd name="connsiteY705" fmla="*/ 413166 h 4080267"/>
              <a:gd name="connsiteX706" fmla="*/ 2583064 w 4032510"/>
              <a:gd name="connsiteY706" fmla="*/ 424218 h 4080267"/>
              <a:gd name="connsiteX707" fmla="*/ 2617132 w 4032510"/>
              <a:gd name="connsiteY707" fmla="*/ 426278 h 4080267"/>
              <a:gd name="connsiteX708" fmla="*/ 2639765 w 4032510"/>
              <a:gd name="connsiteY708" fmla="*/ 404468 h 4080267"/>
              <a:gd name="connsiteX709" fmla="*/ 2640596 w 4032510"/>
              <a:gd name="connsiteY709" fmla="*/ 375305 h 4080267"/>
              <a:gd name="connsiteX710" fmla="*/ 2675101 w 4032510"/>
              <a:gd name="connsiteY710" fmla="*/ 338236 h 4080267"/>
              <a:gd name="connsiteX711" fmla="*/ 2697382 w 4032510"/>
              <a:gd name="connsiteY711" fmla="*/ 421663 h 4080267"/>
              <a:gd name="connsiteX712" fmla="*/ 2664280 w 4032510"/>
              <a:gd name="connsiteY712" fmla="*/ 458166 h 4080267"/>
              <a:gd name="connsiteX713" fmla="*/ 2613227 w 4032510"/>
              <a:gd name="connsiteY713" fmla="*/ 465922 h 4080267"/>
              <a:gd name="connsiteX714" fmla="*/ 2612954 w 4032510"/>
              <a:gd name="connsiteY714" fmla="*/ 466554 h 4080267"/>
              <a:gd name="connsiteX715" fmla="*/ 2634296 w 4032510"/>
              <a:gd name="connsiteY715" fmla="*/ 520006 h 4080267"/>
              <a:gd name="connsiteX716" fmla="*/ 2649114 w 4032510"/>
              <a:gd name="connsiteY716" fmla="*/ 612440 h 4080267"/>
              <a:gd name="connsiteX717" fmla="*/ 2589080 w 4032510"/>
              <a:gd name="connsiteY717" fmla="*/ 586517 h 4080267"/>
              <a:gd name="connsiteX718" fmla="*/ 2578184 w 4032510"/>
              <a:gd name="connsiteY718" fmla="*/ 506273 h 4080267"/>
              <a:gd name="connsiteX719" fmla="*/ 2569735 w 4032510"/>
              <a:gd name="connsiteY719" fmla="*/ 472446 h 4080267"/>
              <a:gd name="connsiteX720" fmla="*/ 2556077 w 4032510"/>
              <a:gd name="connsiteY720" fmla="*/ 459800 h 4080267"/>
              <a:gd name="connsiteX721" fmla="*/ 2540279 w 4032510"/>
              <a:gd name="connsiteY721" fmla="*/ 452978 h 4080267"/>
              <a:gd name="connsiteX722" fmla="*/ 2499346 w 4032510"/>
              <a:gd name="connsiteY722" fmla="*/ 547767 h 4080267"/>
              <a:gd name="connsiteX723" fmla="*/ 2447213 w 4032510"/>
              <a:gd name="connsiteY723" fmla="*/ 525254 h 4080267"/>
              <a:gd name="connsiteX724" fmla="*/ 2552886 w 4032510"/>
              <a:gd name="connsiteY724" fmla="*/ 280541 h 4080267"/>
              <a:gd name="connsiteX725" fmla="*/ 2638671 w 4032510"/>
              <a:gd name="connsiteY725" fmla="*/ 317584 h 4080267"/>
              <a:gd name="connsiteX726" fmla="*/ 2675101 w 4032510"/>
              <a:gd name="connsiteY726" fmla="*/ 338236 h 4080267"/>
              <a:gd name="connsiteX727" fmla="*/ 2964706 w 4032510"/>
              <a:gd name="connsiteY727" fmla="*/ 495341 h 4080267"/>
              <a:gd name="connsiteX728" fmla="*/ 2936537 w 4032510"/>
              <a:gd name="connsiteY728" fmla="*/ 540642 h 4080267"/>
              <a:gd name="connsiteX729" fmla="*/ 2892829 w 4032510"/>
              <a:gd name="connsiteY729" fmla="*/ 491985 h 4080267"/>
              <a:gd name="connsiteX730" fmla="*/ 2860289 w 4032510"/>
              <a:gd name="connsiteY730" fmla="*/ 480769 h 4080267"/>
              <a:gd name="connsiteX731" fmla="*/ 2838763 w 4032510"/>
              <a:gd name="connsiteY731" fmla="*/ 491599 h 4080267"/>
              <a:gd name="connsiteX732" fmla="*/ 2836028 w 4032510"/>
              <a:gd name="connsiteY732" fmla="*/ 512290 h 4080267"/>
              <a:gd name="connsiteX733" fmla="*/ 2859720 w 4032510"/>
              <a:gd name="connsiteY733" fmla="*/ 554682 h 4080267"/>
              <a:gd name="connsiteX734" fmla="*/ 2887127 w 4032510"/>
              <a:gd name="connsiteY734" fmla="*/ 614075 h 4080267"/>
              <a:gd name="connsiteX735" fmla="*/ 2875961 w 4032510"/>
              <a:gd name="connsiteY735" fmla="*/ 660222 h 4080267"/>
              <a:gd name="connsiteX736" fmla="*/ 2821976 w 4032510"/>
              <a:gd name="connsiteY736" fmla="*/ 695550 h 4080267"/>
              <a:gd name="connsiteX737" fmla="*/ 2745730 w 4032510"/>
              <a:gd name="connsiteY737" fmla="*/ 671848 h 4080267"/>
              <a:gd name="connsiteX738" fmla="*/ 2689829 w 4032510"/>
              <a:gd name="connsiteY738" fmla="*/ 619663 h 4080267"/>
              <a:gd name="connsiteX739" fmla="*/ 2719907 w 4032510"/>
              <a:gd name="connsiteY739" fmla="*/ 571292 h 4080267"/>
              <a:gd name="connsiteX740" fmla="*/ 2767929 w 4032510"/>
              <a:gd name="connsiteY740" fmla="*/ 632562 h 4080267"/>
              <a:gd name="connsiteX741" fmla="*/ 2801821 w 4032510"/>
              <a:gd name="connsiteY741" fmla="*/ 644213 h 4080267"/>
              <a:gd name="connsiteX742" fmla="*/ 2822616 w 4032510"/>
              <a:gd name="connsiteY742" fmla="*/ 632929 h 4080267"/>
              <a:gd name="connsiteX743" fmla="*/ 2825538 w 4032510"/>
              <a:gd name="connsiteY743" fmla="*/ 610631 h 4080267"/>
              <a:gd name="connsiteX744" fmla="*/ 2797702 w 4032510"/>
              <a:gd name="connsiteY744" fmla="*/ 562522 h 4080267"/>
              <a:gd name="connsiteX745" fmla="*/ 2785364 w 4032510"/>
              <a:gd name="connsiteY745" fmla="*/ 464068 h 4080267"/>
              <a:gd name="connsiteX746" fmla="*/ 2839889 w 4032510"/>
              <a:gd name="connsiteY746" fmla="*/ 429988 h 4080267"/>
              <a:gd name="connsiteX747" fmla="*/ 2914390 w 4032510"/>
              <a:gd name="connsiteY747" fmla="*/ 452097 h 4080267"/>
              <a:gd name="connsiteX748" fmla="*/ 2964706 w 4032510"/>
              <a:gd name="connsiteY748" fmla="*/ 495341 h 4080267"/>
              <a:gd name="connsiteX749" fmla="*/ 3381989 w 4032510"/>
              <a:gd name="connsiteY749" fmla="*/ 837756 h 4080267"/>
              <a:gd name="connsiteX750" fmla="*/ 3421308 w 4032510"/>
              <a:gd name="connsiteY750" fmla="*/ 889359 h 4080267"/>
              <a:gd name="connsiteX751" fmla="*/ 3367394 w 4032510"/>
              <a:gd name="connsiteY751" fmla="*/ 986688 h 4080267"/>
              <a:gd name="connsiteX752" fmla="*/ 3354553 w 4032510"/>
              <a:gd name="connsiteY752" fmla="*/ 1004477 h 4080267"/>
              <a:gd name="connsiteX753" fmla="*/ 3354970 w 4032510"/>
              <a:gd name="connsiteY753" fmla="*/ 1005024 h 4080267"/>
              <a:gd name="connsiteX754" fmla="*/ 3374700 w 4032510"/>
              <a:gd name="connsiteY754" fmla="*/ 997130 h 4080267"/>
              <a:gd name="connsiteX755" fmla="*/ 3483988 w 4032510"/>
              <a:gd name="connsiteY755" fmla="*/ 971621 h 4080267"/>
              <a:gd name="connsiteX756" fmla="*/ 3520491 w 4032510"/>
              <a:gd name="connsiteY756" fmla="*/ 1019527 h 4080267"/>
              <a:gd name="connsiteX757" fmla="*/ 3331389 w 4032510"/>
              <a:gd name="connsiteY757" fmla="*/ 1054145 h 4080267"/>
              <a:gd name="connsiteX758" fmla="*/ 3255697 w 4032510"/>
              <a:gd name="connsiteY758" fmla="*/ 1111819 h 4080267"/>
              <a:gd name="connsiteX759" fmla="*/ 3221280 w 4032510"/>
              <a:gd name="connsiteY759" fmla="*/ 1066650 h 4080267"/>
              <a:gd name="connsiteX760" fmla="*/ 3296151 w 4032510"/>
              <a:gd name="connsiteY760" fmla="*/ 1009602 h 4080267"/>
              <a:gd name="connsiteX761" fmla="*/ 3102914 w 4032510"/>
              <a:gd name="connsiteY761" fmla="*/ 587207 h 4080267"/>
              <a:gd name="connsiteX762" fmla="*/ 2938451 w 4032510"/>
              <a:gd name="connsiteY762" fmla="*/ 796978 h 4080267"/>
              <a:gd name="connsiteX763" fmla="*/ 2893761 w 4032510"/>
              <a:gd name="connsiteY763" fmla="*/ 761941 h 4080267"/>
              <a:gd name="connsiteX764" fmla="*/ 3058225 w 4032510"/>
              <a:gd name="connsiteY764" fmla="*/ 552170 h 4080267"/>
              <a:gd name="connsiteX765" fmla="*/ 3176633 w 4032510"/>
              <a:gd name="connsiteY765" fmla="*/ 639534 h 4080267"/>
              <a:gd name="connsiteX766" fmla="*/ 3325751 w 4032510"/>
              <a:gd name="connsiteY766" fmla="*/ 785843 h 4080267"/>
              <a:gd name="connsiteX767" fmla="*/ 3293210 w 4032510"/>
              <a:gd name="connsiteY767" fmla="*/ 819008 h 4080267"/>
              <a:gd name="connsiteX768" fmla="*/ 3238919 w 4032510"/>
              <a:gd name="connsiteY768" fmla="*/ 765739 h 4080267"/>
              <a:gd name="connsiteX769" fmla="*/ 3084776 w 4032510"/>
              <a:gd name="connsiteY769" fmla="*/ 922841 h 4080267"/>
              <a:gd name="connsiteX770" fmla="*/ 3044118 w 4032510"/>
              <a:gd name="connsiteY770" fmla="*/ 882950 h 4080267"/>
              <a:gd name="connsiteX771" fmla="*/ 3198261 w 4032510"/>
              <a:gd name="connsiteY771" fmla="*/ 725847 h 4080267"/>
              <a:gd name="connsiteX772" fmla="*/ 3144092 w 4032510"/>
              <a:gd name="connsiteY772" fmla="*/ 672698 h 4080267"/>
              <a:gd name="connsiteX773" fmla="*/ 3337571 w 4032510"/>
              <a:gd name="connsiteY773" fmla="*/ 493335 h 4080267"/>
              <a:gd name="connsiteX774" fmla="*/ 3539175 w 4032510"/>
              <a:gd name="connsiteY774" fmla="*/ 3337571 h 4080267"/>
              <a:gd name="connsiteX775" fmla="*/ 2158811 w 4032510"/>
              <a:gd name="connsiteY775" fmla="*/ 4027433 h 4080267"/>
              <a:gd name="connsiteX776" fmla="*/ 2061922 w 4032510"/>
              <a:gd name="connsiteY776" fmla="*/ 4029668 h 4080267"/>
              <a:gd name="connsiteX777" fmla="*/ 2061922 w 4032510"/>
              <a:gd name="connsiteY777" fmla="*/ 3965809 h 4080267"/>
              <a:gd name="connsiteX778" fmla="*/ 2154292 w 4032510"/>
              <a:gd name="connsiteY778" fmla="*/ 3963679 h 4080267"/>
              <a:gd name="connsiteX779" fmla="*/ 3490899 w 4032510"/>
              <a:gd name="connsiteY779" fmla="*/ 3295685 h 4080267"/>
              <a:gd name="connsiteX780" fmla="*/ 3295686 w 4032510"/>
              <a:gd name="connsiteY780" fmla="*/ 541612 h 4080267"/>
              <a:gd name="connsiteX781" fmla="*/ 541612 w 4032510"/>
              <a:gd name="connsiteY781" fmla="*/ 736825 h 4080267"/>
              <a:gd name="connsiteX782" fmla="*/ 68831 w 4032510"/>
              <a:gd name="connsiteY782" fmla="*/ 2154291 h 4080267"/>
              <a:gd name="connsiteX783" fmla="*/ 73508 w 4032510"/>
              <a:gd name="connsiteY783" fmla="*/ 2193581 h 4080267"/>
              <a:gd name="connsiteX784" fmla="*/ 10288 w 4032510"/>
              <a:gd name="connsiteY784" fmla="*/ 2202589 h 4080267"/>
              <a:gd name="connsiteX785" fmla="*/ 5077 w 4032510"/>
              <a:gd name="connsiteY785" fmla="*/ 2158810 h 4080267"/>
              <a:gd name="connsiteX786" fmla="*/ 493336 w 4032510"/>
              <a:gd name="connsiteY786" fmla="*/ 694939 h 4080267"/>
              <a:gd name="connsiteX787" fmla="*/ 3337571 w 4032510"/>
              <a:gd name="connsiteY787" fmla="*/ 493335 h 4080267"/>
            </a:gdLst>
            <a:ahLst/>
            <a:cxnLst/>
            <a:rect l="l" t="t" r="r" b="b"/>
            <a:pathLst>
              <a:path w="4032510" h="4080267">
                <a:moveTo>
                  <a:pt x="579459" y="3167164"/>
                </a:moveTo>
                <a:lnTo>
                  <a:pt x="520912" y="3216790"/>
                </a:lnTo>
                <a:lnTo>
                  <a:pt x="538937" y="3238056"/>
                </a:lnTo>
                <a:cubicBezTo>
                  <a:pt x="547542" y="3248207"/>
                  <a:pt x="557413" y="3253863"/>
                  <a:pt x="568549" y="3255027"/>
                </a:cubicBezTo>
                <a:cubicBezTo>
                  <a:pt x="579686" y="3256189"/>
                  <a:pt x="589674" y="3253024"/>
                  <a:pt x="598513" y="3245532"/>
                </a:cubicBezTo>
                <a:cubicBezTo>
                  <a:pt x="616891" y="3229955"/>
                  <a:pt x="616770" y="3211183"/>
                  <a:pt x="598152" y="3189218"/>
                </a:cubicBezTo>
                <a:close/>
                <a:moveTo>
                  <a:pt x="1198841" y="3685964"/>
                </a:moveTo>
                <a:cubicBezTo>
                  <a:pt x="1193242" y="3678417"/>
                  <a:pt x="1185606" y="3672069"/>
                  <a:pt x="1175937" y="3666920"/>
                </a:cubicBezTo>
                <a:cubicBezTo>
                  <a:pt x="1156292" y="3656459"/>
                  <a:pt x="1136942" y="3655514"/>
                  <a:pt x="1117887" y="3664084"/>
                </a:cubicBezTo>
                <a:cubicBezTo>
                  <a:pt x="1098832" y="3672653"/>
                  <a:pt x="1083131" y="3688532"/>
                  <a:pt x="1070784" y="3711721"/>
                </a:cubicBezTo>
                <a:cubicBezTo>
                  <a:pt x="1058598" y="3734606"/>
                  <a:pt x="1054155" y="3756252"/>
                  <a:pt x="1057455" y="3776661"/>
                </a:cubicBezTo>
                <a:cubicBezTo>
                  <a:pt x="1060754" y="3797069"/>
                  <a:pt x="1072025" y="3812396"/>
                  <a:pt x="1091264" y="3822640"/>
                </a:cubicBezTo>
                <a:cubicBezTo>
                  <a:pt x="1110909" y="3833100"/>
                  <a:pt x="1129906" y="3834280"/>
                  <a:pt x="1148257" y="3826180"/>
                </a:cubicBezTo>
                <a:cubicBezTo>
                  <a:pt x="1166606" y="3818080"/>
                  <a:pt x="1182037" y="3802284"/>
                  <a:pt x="1194545" y="3778791"/>
                </a:cubicBezTo>
                <a:cubicBezTo>
                  <a:pt x="1207594" y="3754286"/>
                  <a:pt x="1212590" y="3732089"/>
                  <a:pt x="1209533" y="3712201"/>
                </a:cubicBezTo>
                <a:cubicBezTo>
                  <a:pt x="1208005" y="3702256"/>
                  <a:pt x="1204440" y="3693510"/>
                  <a:pt x="1198841" y="3685964"/>
                </a:cubicBezTo>
                <a:close/>
                <a:moveTo>
                  <a:pt x="989466" y="3496720"/>
                </a:moveTo>
                <a:lnTo>
                  <a:pt x="861794" y="3676000"/>
                </a:lnTo>
                <a:lnTo>
                  <a:pt x="942952" y="3733797"/>
                </a:lnTo>
                <a:lnTo>
                  <a:pt x="916001" y="3771643"/>
                </a:lnTo>
                <a:lnTo>
                  <a:pt x="788585" y="3680905"/>
                </a:lnTo>
                <a:lnTo>
                  <a:pt x="943209" y="3463779"/>
                </a:lnTo>
                <a:close/>
                <a:moveTo>
                  <a:pt x="575688" y="3095916"/>
                </a:moveTo>
                <a:lnTo>
                  <a:pt x="636107" y="3167197"/>
                </a:lnTo>
                <a:cubicBezTo>
                  <a:pt x="677128" y="3215591"/>
                  <a:pt x="679260" y="3255366"/>
                  <a:pt x="642506" y="3286521"/>
                </a:cubicBezTo>
                <a:cubicBezTo>
                  <a:pt x="628678" y="3298241"/>
                  <a:pt x="613389" y="3304245"/>
                  <a:pt x="596639" y="3304532"/>
                </a:cubicBezTo>
                <a:cubicBezTo>
                  <a:pt x="579889" y="3304819"/>
                  <a:pt x="563492" y="3299581"/>
                  <a:pt x="547449" y="3288816"/>
                </a:cubicBezTo>
                <a:lnTo>
                  <a:pt x="546924" y="3289261"/>
                </a:lnTo>
                <a:cubicBezTo>
                  <a:pt x="551710" y="3301295"/>
                  <a:pt x="550174" y="3320418"/>
                  <a:pt x="542315" y="3346631"/>
                </a:cubicBezTo>
                <a:lnTo>
                  <a:pt x="514552" y="3436034"/>
                </a:lnTo>
                <a:lnTo>
                  <a:pt x="472270" y="3386151"/>
                </a:lnTo>
                <a:lnTo>
                  <a:pt x="498134" y="3309412"/>
                </a:lnTo>
                <a:cubicBezTo>
                  <a:pt x="503510" y="3293576"/>
                  <a:pt x="505993" y="3282222"/>
                  <a:pt x="505582" y="3275352"/>
                </a:cubicBezTo>
                <a:cubicBezTo>
                  <a:pt x="505172" y="3268480"/>
                  <a:pt x="502965" y="3262681"/>
                  <a:pt x="498959" y="3257956"/>
                </a:cubicBezTo>
                <a:lnTo>
                  <a:pt x="487832" y="3244829"/>
                </a:lnTo>
                <a:lnTo>
                  <a:pt x="409070" y="3311590"/>
                </a:lnTo>
                <a:lnTo>
                  <a:pt x="372351" y="3268271"/>
                </a:lnTo>
                <a:close/>
                <a:moveTo>
                  <a:pt x="1241629" y="3656913"/>
                </a:moveTo>
                <a:cubicBezTo>
                  <a:pt x="1252181" y="3669713"/>
                  <a:pt x="1259604" y="3684437"/>
                  <a:pt x="1263899" y="3701085"/>
                </a:cubicBezTo>
                <a:cubicBezTo>
                  <a:pt x="1272488" y="3734382"/>
                  <a:pt x="1267427" y="3768600"/>
                  <a:pt x="1248718" y="3803737"/>
                </a:cubicBezTo>
                <a:cubicBezTo>
                  <a:pt x="1229199" y="3840394"/>
                  <a:pt x="1202702" y="3864465"/>
                  <a:pt x="1169227" y="3875949"/>
                </a:cubicBezTo>
                <a:cubicBezTo>
                  <a:pt x="1135754" y="3887433"/>
                  <a:pt x="1101751" y="3883983"/>
                  <a:pt x="1067221" y="3865596"/>
                </a:cubicBezTo>
                <a:cubicBezTo>
                  <a:pt x="1033502" y="3847641"/>
                  <a:pt x="1012002" y="3821992"/>
                  <a:pt x="1002720" y="3788652"/>
                </a:cubicBezTo>
                <a:cubicBezTo>
                  <a:pt x="993439" y="3755311"/>
                  <a:pt x="998073" y="3721224"/>
                  <a:pt x="1016622" y="3686390"/>
                </a:cubicBezTo>
                <a:cubicBezTo>
                  <a:pt x="1036248" y="3649531"/>
                  <a:pt x="1062981" y="3625261"/>
                  <a:pt x="1096819" y="3613581"/>
                </a:cubicBezTo>
                <a:cubicBezTo>
                  <a:pt x="1130658" y="3601901"/>
                  <a:pt x="1165247" y="3605470"/>
                  <a:pt x="1200586" y="3624287"/>
                </a:cubicBezTo>
                <a:cubicBezTo>
                  <a:pt x="1217396" y="3633238"/>
                  <a:pt x="1231076" y="3644114"/>
                  <a:pt x="1241629" y="3656913"/>
                </a:cubicBezTo>
                <a:close/>
                <a:moveTo>
                  <a:pt x="423042" y="2858602"/>
                </a:moveTo>
                <a:lnTo>
                  <a:pt x="453250" y="2906891"/>
                </a:lnTo>
                <a:lnTo>
                  <a:pt x="321515" y="2989304"/>
                </a:lnTo>
                <a:cubicBezTo>
                  <a:pt x="283876" y="3012851"/>
                  <a:pt x="274335" y="3039456"/>
                  <a:pt x="292893" y="3069119"/>
                </a:cubicBezTo>
                <a:cubicBezTo>
                  <a:pt x="311145" y="3098296"/>
                  <a:pt x="338411" y="3101538"/>
                  <a:pt x="374688" y="3078843"/>
                </a:cubicBezTo>
                <a:lnTo>
                  <a:pt x="508466" y="2995152"/>
                </a:lnTo>
                <a:lnTo>
                  <a:pt x="538584" y="3043295"/>
                </a:lnTo>
                <a:lnTo>
                  <a:pt x="409766" y="3123883"/>
                </a:lnTo>
                <a:cubicBezTo>
                  <a:pt x="342366" y="3166048"/>
                  <a:pt x="289075" y="3155813"/>
                  <a:pt x="249891" y="3093179"/>
                </a:cubicBezTo>
                <a:cubicBezTo>
                  <a:pt x="212046" y="3032684"/>
                  <a:pt x="225948" y="2981902"/>
                  <a:pt x="291598" y="2940833"/>
                </a:cubicBezTo>
                <a:close/>
                <a:moveTo>
                  <a:pt x="1540860" y="3779861"/>
                </a:moveTo>
                <a:lnTo>
                  <a:pt x="1523311" y="3830784"/>
                </a:lnTo>
                <a:cubicBezTo>
                  <a:pt x="1507713" y="3812667"/>
                  <a:pt x="1485814" y="3798750"/>
                  <a:pt x="1457614" y="3789032"/>
                </a:cubicBezTo>
                <a:cubicBezTo>
                  <a:pt x="1433318" y="3780658"/>
                  <a:pt x="1410903" y="3781793"/>
                  <a:pt x="1390370" y="3792433"/>
                </a:cubicBezTo>
                <a:cubicBezTo>
                  <a:pt x="1369837" y="3803072"/>
                  <a:pt x="1355103" y="3821354"/>
                  <a:pt x="1346170" y="3847276"/>
                </a:cubicBezTo>
                <a:cubicBezTo>
                  <a:pt x="1337088" y="3873633"/>
                  <a:pt x="1336810" y="3896532"/>
                  <a:pt x="1345339" y="3915973"/>
                </a:cubicBezTo>
                <a:cubicBezTo>
                  <a:pt x="1353868" y="3935415"/>
                  <a:pt x="1369900" y="3949191"/>
                  <a:pt x="1393436" y="3957302"/>
                </a:cubicBezTo>
                <a:cubicBezTo>
                  <a:pt x="1407428" y="3962124"/>
                  <a:pt x="1419619" y="3963898"/>
                  <a:pt x="1430007" y="3962624"/>
                </a:cubicBezTo>
                <a:lnTo>
                  <a:pt x="1447837" y="3910888"/>
                </a:lnTo>
                <a:lnTo>
                  <a:pt x="1396914" y="3893339"/>
                </a:lnTo>
                <a:lnTo>
                  <a:pt x="1411771" y="3850226"/>
                </a:lnTo>
                <a:lnTo>
                  <a:pt x="1516382" y="3886277"/>
                </a:lnTo>
                <a:lnTo>
                  <a:pt x="1473211" y="4011550"/>
                </a:lnTo>
                <a:cubicBezTo>
                  <a:pt x="1443694" y="4017274"/>
                  <a:pt x="1410985" y="4013950"/>
                  <a:pt x="1375084" y="4001578"/>
                </a:cubicBezTo>
                <a:cubicBezTo>
                  <a:pt x="1334953" y="3987748"/>
                  <a:pt x="1307170" y="3965553"/>
                  <a:pt x="1291733" y="3934995"/>
                </a:cubicBezTo>
                <a:cubicBezTo>
                  <a:pt x="1276297" y="3904436"/>
                  <a:pt x="1275326" y="3869579"/>
                  <a:pt x="1288819" y="3830424"/>
                </a:cubicBezTo>
                <a:cubicBezTo>
                  <a:pt x="1302499" y="3790727"/>
                  <a:pt x="1326400" y="3762834"/>
                  <a:pt x="1360521" y="3746744"/>
                </a:cubicBezTo>
                <a:cubicBezTo>
                  <a:pt x="1394642" y="3730655"/>
                  <a:pt x="1432581" y="3729804"/>
                  <a:pt x="1474339" y="3744195"/>
                </a:cubicBezTo>
                <a:cubicBezTo>
                  <a:pt x="1501237" y="3753465"/>
                  <a:pt x="1523412" y="3765354"/>
                  <a:pt x="1540860" y="3779861"/>
                </a:cubicBezTo>
                <a:close/>
                <a:moveTo>
                  <a:pt x="297682" y="2697485"/>
                </a:moveTo>
                <a:cubicBezTo>
                  <a:pt x="290500" y="2690987"/>
                  <a:pt x="281865" y="2686376"/>
                  <a:pt x="271780" y="2683651"/>
                </a:cubicBezTo>
                <a:cubicBezTo>
                  <a:pt x="251610" y="2678203"/>
                  <a:pt x="229401" y="2680532"/>
                  <a:pt x="205153" y="2690642"/>
                </a:cubicBezTo>
                <a:cubicBezTo>
                  <a:pt x="181222" y="2700620"/>
                  <a:pt x="164066" y="2714547"/>
                  <a:pt x="153683" y="2732424"/>
                </a:cubicBezTo>
                <a:cubicBezTo>
                  <a:pt x="143300" y="2750301"/>
                  <a:pt x="142303" y="2769298"/>
                  <a:pt x="150690" y="2789417"/>
                </a:cubicBezTo>
                <a:cubicBezTo>
                  <a:pt x="159255" y="2809959"/>
                  <a:pt x="173201" y="2822913"/>
                  <a:pt x="192529" y="2828278"/>
                </a:cubicBezTo>
                <a:cubicBezTo>
                  <a:pt x="211856" y="2833644"/>
                  <a:pt x="233803" y="2831206"/>
                  <a:pt x="258368" y="2820963"/>
                </a:cubicBezTo>
                <a:cubicBezTo>
                  <a:pt x="283993" y="2810279"/>
                  <a:pt x="301926" y="2796278"/>
                  <a:pt x="312168" y="2778957"/>
                </a:cubicBezTo>
                <a:cubicBezTo>
                  <a:pt x="322409" y="2761636"/>
                  <a:pt x="323314" y="2742863"/>
                  <a:pt x="314882" y="2722639"/>
                </a:cubicBezTo>
                <a:cubicBezTo>
                  <a:pt x="310599" y="2712368"/>
                  <a:pt x="304867" y="2703983"/>
                  <a:pt x="297682" y="2697485"/>
                </a:cubicBezTo>
                <a:close/>
                <a:moveTo>
                  <a:pt x="331045" y="2659059"/>
                </a:moveTo>
                <a:cubicBezTo>
                  <a:pt x="343291" y="2671401"/>
                  <a:pt x="353266" y="2686810"/>
                  <a:pt x="360970" y="2705288"/>
                </a:cubicBezTo>
                <a:cubicBezTo>
                  <a:pt x="375627" y="2740442"/>
                  <a:pt x="375724" y="2773619"/>
                  <a:pt x="361264" y="2804817"/>
                </a:cubicBezTo>
                <a:cubicBezTo>
                  <a:pt x="346802" y="2836016"/>
                  <a:pt x="321201" y="2859275"/>
                  <a:pt x="284457" y="2874594"/>
                </a:cubicBezTo>
                <a:cubicBezTo>
                  <a:pt x="246126" y="2890576"/>
                  <a:pt x="210375" y="2892399"/>
                  <a:pt x="177205" y="2880065"/>
                </a:cubicBezTo>
                <a:cubicBezTo>
                  <a:pt x="144034" y="2867731"/>
                  <a:pt x="119921" y="2843511"/>
                  <a:pt x="104867" y="2807403"/>
                </a:cubicBezTo>
                <a:cubicBezTo>
                  <a:pt x="90167" y="2772143"/>
                  <a:pt x="89793" y="2738677"/>
                  <a:pt x="103747" y="2707007"/>
                </a:cubicBezTo>
                <a:cubicBezTo>
                  <a:pt x="117700" y="2675336"/>
                  <a:pt x="142889" y="2651907"/>
                  <a:pt x="179315" y="2636720"/>
                </a:cubicBezTo>
                <a:cubicBezTo>
                  <a:pt x="217857" y="2620651"/>
                  <a:pt x="253918" y="2618822"/>
                  <a:pt x="287493" y="2631236"/>
                </a:cubicBezTo>
                <a:cubicBezTo>
                  <a:pt x="304282" y="2637443"/>
                  <a:pt x="318799" y="2646717"/>
                  <a:pt x="331045" y="2659059"/>
                </a:cubicBezTo>
                <a:close/>
                <a:moveTo>
                  <a:pt x="1733720" y="3865745"/>
                </a:moveTo>
                <a:cubicBezTo>
                  <a:pt x="1725994" y="3860395"/>
                  <a:pt x="1716726" y="3856833"/>
                  <a:pt x="1705915" y="3855059"/>
                </a:cubicBezTo>
                <a:cubicBezTo>
                  <a:pt x="1683952" y="3851458"/>
                  <a:pt x="1665322" y="3856772"/>
                  <a:pt x="1650026" y="3871005"/>
                </a:cubicBezTo>
                <a:cubicBezTo>
                  <a:pt x="1634729" y="3885236"/>
                  <a:pt x="1624955" y="3905315"/>
                  <a:pt x="1620704" y="3931240"/>
                </a:cubicBezTo>
                <a:cubicBezTo>
                  <a:pt x="1616507" y="3956825"/>
                  <a:pt x="1619247" y="3978752"/>
                  <a:pt x="1628922" y="3997021"/>
                </a:cubicBezTo>
                <a:cubicBezTo>
                  <a:pt x="1638598" y="4015290"/>
                  <a:pt x="1654191" y="4026189"/>
                  <a:pt x="1675700" y="4029717"/>
                </a:cubicBezTo>
                <a:cubicBezTo>
                  <a:pt x="1697662" y="4033319"/>
                  <a:pt x="1716034" y="4028339"/>
                  <a:pt x="1730813" y="4014779"/>
                </a:cubicBezTo>
                <a:cubicBezTo>
                  <a:pt x="1745593" y="4001218"/>
                  <a:pt x="1755136" y="3981305"/>
                  <a:pt x="1759444" y="3955041"/>
                </a:cubicBezTo>
                <a:cubicBezTo>
                  <a:pt x="1763937" y="3927643"/>
                  <a:pt x="1761544" y="3905018"/>
                  <a:pt x="1752267" y="3887162"/>
                </a:cubicBezTo>
                <a:cubicBezTo>
                  <a:pt x="1747628" y="3878234"/>
                  <a:pt x="1741445" y="3871096"/>
                  <a:pt x="1733720" y="3865745"/>
                </a:cubicBezTo>
                <a:close/>
                <a:moveTo>
                  <a:pt x="1764920" y="3824498"/>
                </a:moveTo>
                <a:cubicBezTo>
                  <a:pt x="1779022" y="3833235"/>
                  <a:pt x="1790778" y="3844797"/>
                  <a:pt x="1800188" y="3859186"/>
                </a:cubicBezTo>
                <a:cubicBezTo>
                  <a:pt x="1819010" y="3887965"/>
                  <a:pt x="1825199" y="3921997"/>
                  <a:pt x="1818757" y="3961280"/>
                </a:cubicBezTo>
                <a:cubicBezTo>
                  <a:pt x="1812035" y="4002263"/>
                  <a:pt x="1794666" y="4033563"/>
                  <a:pt x="1766648" y="4055183"/>
                </a:cubicBezTo>
                <a:cubicBezTo>
                  <a:pt x="1738631" y="4076803"/>
                  <a:pt x="1705320" y="4084448"/>
                  <a:pt x="1666715" y="4078117"/>
                </a:cubicBezTo>
                <a:cubicBezTo>
                  <a:pt x="1629017" y="4071934"/>
                  <a:pt x="1600423" y="4054543"/>
                  <a:pt x="1580932" y="4025945"/>
                </a:cubicBezTo>
                <a:cubicBezTo>
                  <a:pt x="1561441" y="3997347"/>
                  <a:pt x="1554890" y="3963576"/>
                  <a:pt x="1561277" y="3924632"/>
                </a:cubicBezTo>
                <a:cubicBezTo>
                  <a:pt x="1568035" y="3883424"/>
                  <a:pt x="1585564" y="3851859"/>
                  <a:pt x="1613864" y="3829936"/>
                </a:cubicBezTo>
                <a:cubicBezTo>
                  <a:pt x="1642163" y="3808013"/>
                  <a:pt x="1676068" y="3800292"/>
                  <a:pt x="1715578" y="3806771"/>
                </a:cubicBezTo>
                <a:cubicBezTo>
                  <a:pt x="1734371" y="3809854"/>
                  <a:pt x="1750818" y="3815763"/>
                  <a:pt x="1764920" y="3824498"/>
                </a:cubicBezTo>
                <a:close/>
                <a:moveTo>
                  <a:pt x="253945" y="2356870"/>
                </a:moveTo>
                <a:lnTo>
                  <a:pt x="268874" y="2420003"/>
                </a:lnTo>
                <a:lnTo>
                  <a:pt x="180032" y="2486988"/>
                </a:lnTo>
                <a:cubicBezTo>
                  <a:pt x="178234" y="2488357"/>
                  <a:pt x="171912" y="2492032"/>
                  <a:pt x="161067" y="2498016"/>
                </a:cubicBezTo>
                <a:lnTo>
                  <a:pt x="161225" y="2498685"/>
                </a:lnTo>
                <a:cubicBezTo>
                  <a:pt x="169357" y="2498178"/>
                  <a:pt x="176435" y="2498449"/>
                  <a:pt x="182460" y="2499499"/>
                </a:cubicBezTo>
                <a:lnTo>
                  <a:pt x="292675" y="2520650"/>
                </a:lnTo>
                <a:lnTo>
                  <a:pt x="306536" y="2579262"/>
                </a:lnTo>
                <a:lnTo>
                  <a:pt x="119703" y="2533968"/>
                </a:lnTo>
                <a:lnTo>
                  <a:pt x="27096" y="2555868"/>
                </a:lnTo>
                <a:lnTo>
                  <a:pt x="14027" y="2500605"/>
                </a:lnTo>
                <a:lnTo>
                  <a:pt x="105630" y="2478943"/>
                </a:lnTo>
                <a:close/>
                <a:moveTo>
                  <a:pt x="2422112" y="3378031"/>
                </a:moveTo>
                <a:lnTo>
                  <a:pt x="2415042" y="3380324"/>
                </a:lnTo>
                <a:lnTo>
                  <a:pt x="2413600" y="3381520"/>
                </a:lnTo>
                <a:close/>
                <a:moveTo>
                  <a:pt x="926003" y="1981127"/>
                </a:moveTo>
                <a:cubicBezTo>
                  <a:pt x="916862" y="1991735"/>
                  <a:pt x="908808" y="2001083"/>
                  <a:pt x="900381" y="2010863"/>
                </a:cubicBezTo>
                <a:cubicBezTo>
                  <a:pt x="1329415" y="2380546"/>
                  <a:pt x="1757805" y="2749674"/>
                  <a:pt x="2187847" y="3120226"/>
                </a:cubicBezTo>
                <a:cubicBezTo>
                  <a:pt x="2193148" y="3114074"/>
                  <a:pt x="2197702" y="3108789"/>
                  <a:pt x="2202255" y="3103505"/>
                </a:cubicBezTo>
                <a:cubicBezTo>
                  <a:pt x="2213395" y="3090495"/>
                  <a:pt x="2213429" y="3090456"/>
                  <a:pt x="2200253" y="3079103"/>
                </a:cubicBezTo>
                <a:cubicBezTo>
                  <a:pt x="1778754" y="2715912"/>
                  <a:pt x="1357294" y="2352755"/>
                  <a:pt x="935834" y="1989599"/>
                </a:cubicBezTo>
                <a:cubicBezTo>
                  <a:pt x="932571" y="1986787"/>
                  <a:pt x="929307" y="1983975"/>
                  <a:pt x="926003" y="1981127"/>
                </a:cubicBezTo>
                <a:close/>
                <a:moveTo>
                  <a:pt x="2177778" y="2960234"/>
                </a:moveTo>
                <a:cubicBezTo>
                  <a:pt x="2084373" y="2879682"/>
                  <a:pt x="1990861" y="2799174"/>
                  <a:pt x="1897309" y="2718631"/>
                </a:cubicBezTo>
                <a:cubicBezTo>
                  <a:pt x="1894891" y="2716549"/>
                  <a:pt x="1892398" y="2714470"/>
                  <a:pt x="1889743" y="2712663"/>
                </a:cubicBezTo>
                <a:cubicBezTo>
                  <a:pt x="1877864" y="2704695"/>
                  <a:pt x="1869411" y="2706275"/>
                  <a:pt x="1859657" y="2718899"/>
                </a:cubicBezTo>
                <a:cubicBezTo>
                  <a:pt x="1967641" y="2811945"/>
                  <a:pt x="2075020" y="2904470"/>
                  <a:pt x="2182279" y="2996891"/>
                </a:cubicBezTo>
                <a:cubicBezTo>
                  <a:pt x="2195463" y="2985093"/>
                  <a:pt x="2194177" y="2974364"/>
                  <a:pt x="2177778" y="2960234"/>
                </a:cubicBezTo>
                <a:close/>
                <a:moveTo>
                  <a:pt x="1462465" y="2343875"/>
                </a:moveTo>
                <a:cubicBezTo>
                  <a:pt x="1459444" y="2341271"/>
                  <a:pt x="1456347" y="2338671"/>
                  <a:pt x="1452985" y="2336462"/>
                </a:cubicBezTo>
                <a:cubicBezTo>
                  <a:pt x="1441037" y="2328572"/>
                  <a:pt x="1432340" y="2330355"/>
                  <a:pt x="1423549" y="2342433"/>
                </a:cubicBezTo>
                <a:cubicBezTo>
                  <a:pt x="1539430" y="2442284"/>
                  <a:pt x="1655311" y="2542134"/>
                  <a:pt x="1771272" y="2642054"/>
                </a:cubicBezTo>
                <a:cubicBezTo>
                  <a:pt x="1781517" y="2628617"/>
                  <a:pt x="1781240" y="2620545"/>
                  <a:pt x="1770809" y="2609838"/>
                </a:cubicBezTo>
                <a:cubicBezTo>
                  <a:pt x="1768561" y="2607558"/>
                  <a:pt x="1766069" y="2605479"/>
                  <a:pt x="1763652" y="2603396"/>
                </a:cubicBezTo>
                <a:cubicBezTo>
                  <a:pt x="1663317" y="2516873"/>
                  <a:pt x="1562908" y="2430354"/>
                  <a:pt x="1462465" y="2343875"/>
                </a:cubicBezTo>
                <a:close/>
                <a:moveTo>
                  <a:pt x="1060991" y="1997939"/>
                </a:moveTo>
                <a:cubicBezTo>
                  <a:pt x="1058291" y="1995612"/>
                  <a:pt x="1055477" y="1993256"/>
                  <a:pt x="1052472" y="1991285"/>
                </a:cubicBezTo>
                <a:cubicBezTo>
                  <a:pt x="1040732" y="1983644"/>
                  <a:pt x="1032164" y="1985194"/>
                  <a:pt x="1022280" y="1997155"/>
                </a:cubicBezTo>
                <a:cubicBezTo>
                  <a:pt x="1129175" y="2089263"/>
                  <a:pt x="1236071" y="2181371"/>
                  <a:pt x="1342968" y="2273480"/>
                </a:cubicBezTo>
                <a:cubicBezTo>
                  <a:pt x="1352916" y="2263156"/>
                  <a:pt x="1353614" y="2253792"/>
                  <a:pt x="1345268" y="2243921"/>
                </a:cubicBezTo>
                <a:cubicBezTo>
                  <a:pt x="1342446" y="2240597"/>
                  <a:pt x="1339130" y="2237601"/>
                  <a:pt x="1335785" y="2234719"/>
                </a:cubicBezTo>
                <a:cubicBezTo>
                  <a:pt x="1244234" y="2155765"/>
                  <a:pt x="1152610" y="2076815"/>
                  <a:pt x="1060991" y="1997939"/>
                </a:cubicBezTo>
                <a:close/>
                <a:moveTo>
                  <a:pt x="2839058" y="1994956"/>
                </a:moveTo>
                <a:cubicBezTo>
                  <a:pt x="2846549" y="2001823"/>
                  <a:pt x="2848097" y="2015183"/>
                  <a:pt x="2842412" y="2024714"/>
                </a:cubicBezTo>
                <a:cubicBezTo>
                  <a:pt x="2840026" y="2028705"/>
                  <a:pt x="2836738" y="2032195"/>
                  <a:pt x="2833646" y="2035784"/>
                </a:cubicBezTo>
                <a:cubicBezTo>
                  <a:pt x="2724464" y="2162494"/>
                  <a:pt x="2615316" y="2289166"/>
                  <a:pt x="2506133" y="2415876"/>
                </a:cubicBezTo>
                <a:cubicBezTo>
                  <a:pt x="2397495" y="2541957"/>
                  <a:pt x="2288862" y="2668110"/>
                  <a:pt x="2180104" y="2794086"/>
                </a:cubicBezTo>
                <a:cubicBezTo>
                  <a:pt x="2175788" y="2799095"/>
                  <a:pt x="2170945" y="2804062"/>
                  <a:pt x="2165277" y="2807218"/>
                </a:cubicBezTo>
                <a:cubicBezTo>
                  <a:pt x="2156360" y="2812109"/>
                  <a:pt x="2146804" y="2811709"/>
                  <a:pt x="2138695" y="2804173"/>
                </a:cubicBezTo>
                <a:cubicBezTo>
                  <a:pt x="2130667" y="2796705"/>
                  <a:pt x="2129358" y="2787468"/>
                  <a:pt x="2133403" y="2777967"/>
                </a:cubicBezTo>
                <a:cubicBezTo>
                  <a:pt x="2135484" y="2773026"/>
                  <a:pt x="2138826" y="2768415"/>
                  <a:pt x="2142360" y="2764314"/>
                </a:cubicBezTo>
                <a:cubicBezTo>
                  <a:pt x="2360609" y="2510861"/>
                  <a:pt x="2578940" y="2257478"/>
                  <a:pt x="2797351" y="2004166"/>
                </a:cubicBezTo>
                <a:cubicBezTo>
                  <a:pt x="2801123" y="1999789"/>
                  <a:pt x="2805455" y="1995413"/>
                  <a:pt x="2810400" y="1992526"/>
                </a:cubicBezTo>
                <a:cubicBezTo>
                  <a:pt x="2820038" y="1986882"/>
                  <a:pt x="2830103" y="1986689"/>
                  <a:pt x="2839058" y="1994956"/>
                </a:cubicBezTo>
                <a:close/>
                <a:moveTo>
                  <a:pt x="2415334" y="1629781"/>
                </a:moveTo>
                <a:cubicBezTo>
                  <a:pt x="2424132" y="1636193"/>
                  <a:pt x="2427311" y="1647659"/>
                  <a:pt x="2422420" y="1658632"/>
                </a:cubicBezTo>
                <a:cubicBezTo>
                  <a:pt x="2420067" y="1663888"/>
                  <a:pt x="2416568" y="1668845"/>
                  <a:pt x="2412763" y="1673262"/>
                </a:cubicBezTo>
                <a:cubicBezTo>
                  <a:pt x="2194778" y="1926324"/>
                  <a:pt x="1976720" y="2179390"/>
                  <a:pt x="1758695" y="2432418"/>
                </a:cubicBezTo>
                <a:cubicBezTo>
                  <a:pt x="1756656" y="2434784"/>
                  <a:pt x="1754631" y="2437299"/>
                  <a:pt x="1752303" y="2439348"/>
                </a:cubicBezTo>
                <a:cubicBezTo>
                  <a:pt x="1740586" y="2449523"/>
                  <a:pt x="1726301" y="2450133"/>
                  <a:pt x="1716716" y="2441049"/>
                </a:cubicBezTo>
                <a:cubicBezTo>
                  <a:pt x="1707051" y="2431897"/>
                  <a:pt x="1707468" y="2418375"/>
                  <a:pt x="1718138" y="2405992"/>
                </a:cubicBezTo>
                <a:cubicBezTo>
                  <a:pt x="1782560" y="2331146"/>
                  <a:pt x="1847063" y="2256369"/>
                  <a:pt x="1911526" y="2181557"/>
                </a:cubicBezTo>
                <a:cubicBezTo>
                  <a:pt x="1957469" y="2128238"/>
                  <a:pt x="2003446" y="2074880"/>
                  <a:pt x="2049423" y="2021522"/>
                </a:cubicBezTo>
                <a:cubicBezTo>
                  <a:pt x="2158333" y="1895127"/>
                  <a:pt x="2267209" y="1768770"/>
                  <a:pt x="2376092" y="1642488"/>
                </a:cubicBezTo>
                <a:cubicBezTo>
                  <a:pt x="2379184" y="1638900"/>
                  <a:pt x="2382109" y="1635098"/>
                  <a:pt x="2385617" y="1632004"/>
                </a:cubicBezTo>
                <a:cubicBezTo>
                  <a:pt x="2394262" y="1624335"/>
                  <a:pt x="2406819" y="1623612"/>
                  <a:pt x="2415334" y="1629781"/>
                </a:cubicBezTo>
                <a:close/>
                <a:moveTo>
                  <a:pt x="2764987" y="1930995"/>
                </a:moveTo>
                <a:cubicBezTo>
                  <a:pt x="2772837" y="1938996"/>
                  <a:pt x="2773678" y="1951952"/>
                  <a:pt x="2766810" y="1961634"/>
                </a:cubicBezTo>
                <a:cubicBezTo>
                  <a:pt x="2764347" y="1965146"/>
                  <a:pt x="2761371" y="1968354"/>
                  <a:pt x="2758551" y="1971627"/>
                </a:cubicBezTo>
                <a:cubicBezTo>
                  <a:pt x="2649675" y="2097983"/>
                  <a:pt x="2540764" y="2224378"/>
                  <a:pt x="2431928" y="2350769"/>
                </a:cubicBezTo>
                <a:cubicBezTo>
                  <a:pt x="2323561" y="2476533"/>
                  <a:pt x="2215161" y="2602337"/>
                  <a:pt x="2106760" y="2728141"/>
                </a:cubicBezTo>
                <a:cubicBezTo>
                  <a:pt x="2103430" y="2732006"/>
                  <a:pt x="2100227" y="2736049"/>
                  <a:pt x="2096528" y="2739527"/>
                </a:cubicBezTo>
                <a:cubicBezTo>
                  <a:pt x="2088200" y="2747400"/>
                  <a:pt x="2075781" y="2748450"/>
                  <a:pt x="2066975" y="2742374"/>
                </a:cubicBezTo>
                <a:cubicBezTo>
                  <a:pt x="2057335" y="2735717"/>
                  <a:pt x="2053828" y="2723899"/>
                  <a:pt x="2059078" y="2712755"/>
                </a:cubicBezTo>
                <a:cubicBezTo>
                  <a:pt x="2061348" y="2707839"/>
                  <a:pt x="2064890" y="2703402"/>
                  <a:pt x="2068459" y="2699260"/>
                </a:cubicBezTo>
                <a:cubicBezTo>
                  <a:pt x="2285973" y="2446825"/>
                  <a:pt x="2503528" y="2194424"/>
                  <a:pt x="2721124" y="1942057"/>
                </a:cubicBezTo>
                <a:cubicBezTo>
                  <a:pt x="2724964" y="1937601"/>
                  <a:pt x="2728872" y="1933066"/>
                  <a:pt x="2733455" y="1929456"/>
                </a:cubicBezTo>
                <a:cubicBezTo>
                  <a:pt x="2743430" y="1921629"/>
                  <a:pt x="2756729" y="1922573"/>
                  <a:pt x="2764987" y="1930995"/>
                </a:cubicBezTo>
                <a:close/>
                <a:moveTo>
                  <a:pt x="2322093" y="1549368"/>
                </a:moveTo>
                <a:cubicBezTo>
                  <a:pt x="2330609" y="1556432"/>
                  <a:pt x="2332073" y="1565733"/>
                  <a:pt x="2328709" y="1575340"/>
                </a:cubicBezTo>
                <a:cubicBezTo>
                  <a:pt x="2326932" y="1580337"/>
                  <a:pt x="2323522" y="1585027"/>
                  <a:pt x="2319989" y="1589129"/>
                </a:cubicBezTo>
                <a:cubicBezTo>
                  <a:pt x="2101059" y="1843369"/>
                  <a:pt x="1882049" y="2097540"/>
                  <a:pt x="1663038" y="2351712"/>
                </a:cubicBezTo>
                <a:cubicBezTo>
                  <a:pt x="1661000" y="2354078"/>
                  <a:pt x="1658973" y="2356592"/>
                  <a:pt x="1656646" y="2358641"/>
                </a:cubicBezTo>
                <a:cubicBezTo>
                  <a:pt x="1646571" y="2367482"/>
                  <a:pt x="1632973" y="2368271"/>
                  <a:pt x="1623972" y="2360791"/>
                </a:cubicBezTo>
                <a:cubicBezTo>
                  <a:pt x="1614488" y="2352894"/>
                  <a:pt x="1613051" y="2339081"/>
                  <a:pt x="1620788" y="2327332"/>
                </a:cubicBezTo>
                <a:cubicBezTo>
                  <a:pt x="1622940" y="2324101"/>
                  <a:pt x="1625725" y="2321277"/>
                  <a:pt x="1628307" y="2318280"/>
                </a:cubicBezTo>
                <a:cubicBezTo>
                  <a:pt x="1737456" y="2191608"/>
                  <a:pt x="1846570" y="2064977"/>
                  <a:pt x="1955684" y="1938344"/>
                </a:cubicBezTo>
                <a:cubicBezTo>
                  <a:pt x="2064288" y="1812304"/>
                  <a:pt x="2172852" y="1686229"/>
                  <a:pt x="2281578" y="1560292"/>
                </a:cubicBezTo>
                <a:cubicBezTo>
                  <a:pt x="2285860" y="1555323"/>
                  <a:pt x="2290782" y="1550426"/>
                  <a:pt x="2296443" y="1547196"/>
                </a:cubicBezTo>
                <a:cubicBezTo>
                  <a:pt x="2304842" y="1542338"/>
                  <a:pt x="2314059" y="1542721"/>
                  <a:pt x="2322093" y="1549368"/>
                </a:cubicBezTo>
                <a:close/>
                <a:moveTo>
                  <a:pt x="1917188" y="1200407"/>
                </a:moveTo>
                <a:cubicBezTo>
                  <a:pt x="1925151" y="1208438"/>
                  <a:pt x="1925974" y="1221172"/>
                  <a:pt x="1918970" y="1231011"/>
                </a:cubicBezTo>
                <a:cubicBezTo>
                  <a:pt x="1916003" y="1235188"/>
                  <a:pt x="1912558" y="1239023"/>
                  <a:pt x="1909228" y="1242888"/>
                </a:cubicBezTo>
                <a:cubicBezTo>
                  <a:pt x="1801099" y="1368376"/>
                  <a:pt x="1692971" y="1493864"/>
                  <a:pt x="1584842" y="1619352"/>
                </a:cubicBezTo>
                <a:cubicBezTo>
                  <a:pt x="1476435" y="1745083"/>
                  <a:pt x="1368075" y="1870921"/>
                  <a:pt x="1259667" y="1996651"/>
                </a:cubicBezTo>
                <a:cubicBezTo>
                  <a:pt x="1255828" y="2001107"/>
                  <a:pt x="1252081" y="2005781"/>
                  <a:pt x="1247624" y="2009568"/>
                </a:cubicBezTo>
                <a:cubicBezTo>
                  <a:pt x="1238575" y="2017300"/>
                  <a:pt x="1225467" y="2017276"/>
                  <a:pt x="1216869" y="2010143"/>
                </a:cubicBezTo>
                <a:cubicBezTo>
                  <a:pt x="1208070" y="2002836"/>
                  <a:pt x="1205990" y="1990666"/>
                  <a:pt x="1212128" y="1979877"/>
                </a:cubicBezTo>
                <a:cubicBezTo>
                  <a:pt x="1214236" y="1976126"/>
                  <a:pt x="1216969" y="1972709"/>
                  <a:pt x="1219790" y="1969436"/>
                </a:cubicBezTo>
                <a:cubicBezTo>
                  <a:pt x="1437577" y="1716684"/>
                  <a:pt x="1655403" y="1463968"/>
                  <a:pt x="1873230" y="1211251"/>
                </a:cubicBezTo>
                <a:cubicBezTo>
                  <a:pt x="1877070" y="1206795"/>
                  <a:pt x="1881019" y="1202294"/>
                  <a:pt x="1885602" y="1198685"/>
                </a:cubicBezTo>
                <a:cubicBezTo>
                  <a:pt x="1895407" y="1191054"/>
                  <a:pt x="1908934" y="1192058"/>
                  <a:pt x="1917188" y="1200407"/>
                </a:cubicBezTo>
                <a:close/>
                <a:moveTo>
                  <a:pt x="1992649" y="1265360"/>
                </a:moveTo>
                <a:cubicBezTo>
                  <a:pt x="1999996" y="1272722"/>
                  <a:pt x="2001016" y="1281641"/>
                  <a:pt x="1997460" y="1290739"/>
                </a:cubicBezTo>
                <a:cubicBezTo>
                  <a:pt x="1995691" y="1295400"/>
                  <a:pt x="1992668" y="1299804"/>
                  <a:pt x="1989372" y="1303629"/>
                </a:cubicBezTo>
                <a:cubicBezTo>
                  <a:pt x="1770102" y="1558265"/>
                  <a:pt x="1550678" y="1812835"/>
                  <a:pt x="1331288" y="2067365"/>
                </a:cubicBezTo>
                <a:cubicBezTo>
                  <a:pt x="1328501" y="2070600"/>
                  <a:pt x="1325290" y="2073674"/>
                  <a:pt x="1321720" y="2076025"/>
                </a:cubicBezTo>
                <a:cubicBezTo>
                  <a:pt x="1311007" y="2083081"/>
                  <a:pt x="1299309" y="2082071"/>
                  <a:pt x="1291177" y="2073828"/>
                </a:cubicBezTo>
                <a:cubicBezTo>
                  <a:pt x="1283576" y="2066110"/>
                  <a:pt x="1282703" y="2052782"/>
                  <a:pt x="1289415" y="2043036"/>
                </a:cubicBezTo>
                <a:cubicBezTo>
                  <a:pt x="1291839" y="2039490"/>
                  <a:pt x="1294895" y="2036351"/>
                  <a:pt x="1297716" y="2033078"/>
                </a:cubicBezTo>
                <a:cubicBezTo>
                  <a:pt x="1406626" y="1906682"/>
                  <a:pt x="1515536" y="1780287"/>
                  <a:pt x="1624447" y="1653891"/>
                </a:cubicBezTo>
                <a:cubicBezTo>
                  <a:pt x="1733629" y="1527180"/>
                  <a:pt x="1842736" y="1400474"/>
                  <a:pt x="1952080" y="1273902"/>
                </a:cubicBezTo>
                <a:cubicBezTo>
                  <a:pt x="1956566" y="1268696"/>
                  <a:pt x="1962151" y="1263682"/>
                  <a:pt x="1968296" y="1260868"/>
                </a:cubicBezTo>
                <a:cubicBezTo>
                  <a:pt x="1976594" y="1257023"/>
                  <a:pt x="1985584" y="1258242"/>
                  <a:pt x="1992649" y="1265360"/>
                </a:cubicBezTo>
                <a:close/>
                <a:moveTo>
                  <a:pt x="2270662" y="1475915"/>
                </a:moveTo>
                <a:cubicBezTo>
                  <a:pt x="2025419" y="1760532"/>
                  <a:pt x="1780753" y="2044478"/>
                  <a:pt x="1535781" y="2328779"/>
                </a:cubicBezTo>
                <a:cubicBezTo>
                  <a:pt x="1612216" y="2394640"/>
                  <a:pt x="1688087" y="2460016"/>
                  <a:pt x="1763877" y="2525321"/>
                </a:cubicBezTo>
                <a:cubicBezTo>
                  <a:pt x="2009256" y="2240547"/>
                  <a:pt x="2253888" y="1956640"/>
                  <a:pt x="2498758" y="1672457"/>
                </a:cubicBezTo>
                <a:cubicBezTo>
                  <a:pt x="2422485" y="1606735"/>
                  <a:pt x="2346816" y="1541534"/>
                  <a:pt x="2270662" y="1475915"/>
                </a:cubicBezTo>
                <a:close/>
                <a:moveTo>
                  <a:pt x="2714680" y="1858441"/>
                </a:moveTo>
                <a:cubicBezTo>
                  <a:pt x="2469504" y="2142979"/>
                  <a:pt x="2224668" y="2427121"/>
                  <a:pt x="1979628" y="2711501"/>
                </a:cubicBezTo>
                <a:cubicBezTo>
                  <a:pt x="2043492" y="2766530"/>
                  <a:pt x="2106631" y="2820934"/>
                  <a:pt x="2170252" y="2875755"/>
                </a:cubicBezTo>
                <a:cubicBezTo>
                  <a:pt x="2415462" y="2591178"/>
                  <a:pt x="2660127" y="2307232"/>
                  <a:pt x="2905303" y="2022694"/>
                </a:cubicBezTo>
                <a:cubicBezTo>
                  <a:pt x="2841601" y="1967804"/>
                  <a:pt x="2778463" y="1913400"/>
                  <a:pt x="2714680" y="1858441"/>
                </a:cubicBezTo>
                <a:close/>
                <a:moveTo>
                  <a:pt x="1889388" y="1146217"/>
                </a:moveTo>
                <a:cubicBezTo>
                  <a:pt x="1877260" y="1135767"/>
                  <a:pt x="1877220" y="1135732"/>
                  <a:pt x="1866686" y="1147958"/>
                </a:cubicBezTo>
                <a:cubicBezTo>
                  <a:pt x="1627790" y="1425126"/>
                  <a:pt x="1388935" y="1702328"/>
                  <a:pt x="1150080" y="1979530"/>
                </a:cubicBezTo>
                <a:cubicBezTo>
                  <a:pt x="1147362" y="1982685"/>
                  <a:pt x="1144891" y="1986122"/>
                  <a:pt x="1141892" y="1989929"/>
                </a:cubicBezTo>
                <a:cubicBezTo>
                  <a:pt x="1206763" y="2045826"/>
                  <a:pt x="1270868" y="2101064"/>
                  <a:pt x="1335779" y="2156995"/>
                </a:cubicBezTo>
                <a:cubicBezTo>
                  <a:pt x="1581329" y="1872023"/>
                  <a:pt x="1825960" y="1588117"/>
                  <a:pt x="2071476" y="1303185"/>
                </a:cubicBezTo>
                <a:cubicBezTo>
                  <a:pt x="2067608" y="1299852"/>
                  <a:pt x="2064345" y="1297040"/>
                  <a:pt x="2061121" y="1294262"/>
                </a:cubicBezTo>
                <a:cubicBezTo>
                  <a:pt x="2003866" y="1244927"/>
                  <a:pt x="1946644" y="1195552"/>
                  <a:pt x="1889388" y="1146217"/>
                </a:cubicBezTo>
                <a:close/>
                <a:moveTo>
                  <a:pt x="2641132" y="1663749"/>
                </a:moveTo>
                <a:cubicBezTo>
                  <a:pt x="2636919" y="1668639"/>
                  <a:pt x="2633632" y="1673023"/>
                  <a:pt x="2629743" y="1676886"/>
                </a:cubicBezTo>
                <a:cubicBezTo>
                  <a:pt x="2610720" y="1695541"/>
                  <a:pt x="2589516" y="1710942"/>
                  <a:pt x="2560768" y="1706580"/>
                </a:cubicBezTo>
                <a:cubicBezTo>
                  <a:pt x="2548967" y="1704795"/>
                  <a:pt x="2542959" y="1708345"/>
                  <a:pt x="2536026" y="1716391"/>
                </a:cubicBezTo>
                <a:cubicBezTo>
                  <a:pt x="2296075" y="1995190"/>
                  <a:pt x="2055922" y="2273817"/>
                  <a:pt x="1815850" y="2552512"/>
                </a:cubicBezTo>
                <a:cubicBezTo>
                  <a:pt x="1813132" y="2555668"/>
                  <a:pt x="1810736" y="2559101"/>
                  <a:pt x="1807941" y="2562671"/>
                </a:cubicBezTo>
                <a:cubicBezTo>
                  <a:pt x="1846388" y="2601159"/>
                  <a:pt x="1839971" y="2638510"/>
                  <a:pt x="1808393" y="2674588"/>
                </a:cubicBezTo>
                <a:cubicBezTo>
                  <a:pt x="1812905" y="2678477"/>
                  <a:pt x="1816209" y="2681324"/>
                  <a:pt x="1820642" y="2685143"/>
                </a:cubicBezTo>
                <a:cubicBezTo>
                  <a:pt x="1854323" y="2643936"/>
                  <a:pt x="1892106" y="2637322"/>
                  <a:pt x="1935287" y="2672194"/>
                </a:cubicBezTo>
                <a:cubicBezTo>
                  <a:pt x="1939500" y="2667304"/>
                  <a:pt x="1943068" y="2663163"/>
                  <a:pt x="1946636" y="2659022"/>
                </a:cubicBezTo>
                <a:cubicBezTo>
                  <a:pt x="2132541" y="2443188"/>
                  <a:pt x="2318453" y="2227429"/>
                  <a:pt x="2504400" y="2011629"/>
                </a:cubicBezTo>
                <a:cubicBezTo>
                  <a:pt x="2558838" y="1948452"/>
                  <a:pt x="2613317" y="1885309"/>
                  <a:pt x="2667513" y="1821922"/>
                </a:cubicBezTo>
                <a:cubicBezTo>
                  <a:pt x="2670265" y="1818727"/>
                  <a:pt x="2672834" y="1812488"/>
                  <a:pt x="2671538" y="1809104"/>
                </a:cubicBezTo>
                <a:cubicBezTo>
                  <a:pt x="2661485" y="1783126"/>
                  <a:pt x="2666684" y="1759981"/>
                  <a:pt x="2681487" y="1738239"/>
                </a:cubicBezTo>
                <a:cubicBezTo>
                  <a:pt x="2687165" y="1729939"/>
                  <a:pt x="2693314" y="1721906"/>
                  <a:pt x="2699193" y="1713778"/>
                </a:cubicBezTo>
                <a:cubicBezTo>
                  <a:pt x="2679692" y="1696975"/>
                  <a:pt x="2660755" y="1680657"/>
                  <a:pt x="2641132" y="1663749"/>
                </a:cubicBezTo>
                <a:close/>
                <a:moveTo>
                  <a:pt x="2736923" y="1746013"/>
                </a:moveTo>
                <a:cubicBezTo>
                  <a:pt x="2716226" y="1766937"/>
                  <a:pt x="2717072" y="1790480"/>
                  <a:pt x="2738870" y="1809262"/>
                </a:cubicBezTo>
                <a:cubicBezTo>
                  <a:pt x="2810638" y="1871171"/>
                  <a:pt x="2882479" y="1933074"/>
                  <a:pt x="2954349" y="1994863"/>
                </a:cubicBezTo>
                <a:cubicBezTo>
                  <a:pt x="2976584" y="2013954"/>
                  <a:pt x="2998901" y="2011194"/>
                  <a:pt x="3016472" y="1986891"/>
                </a:cubicBezTo>
                <a:cubicBezTo>
                  <a:pt x="2923316" y="1906621"/>
                  <a:pt x="2830079" y="1826283"/>
                  <a:pt x="2736923" y="1746013"/>
                </a:cubicBezTo>
                <a:close/>
                <a:moveTo>
                  <a:pt x="1896179" y="1021575"/>
                </a:moveTo>
                <a:cubicBezTo>
                  <a:pt x="1874326" y="1042945"/>
                  <a:pt x="1874907" y="1064678"/>
                  <a:pt x="1897551" y="1084190"/>
                </a:cubicBezTo>
                <a:cubicBezTo>
                  <a:pt x="1968679" y="1145617"/>
                  <a:pt x="2039876" y="1206965"/>
                  <a:pt x="2111141" y="1268233"/>
                </a:cubicBezTo>
                <a:cubicBezTo>
                  <a:pt x="2133101" y="1287154"/>
                  <a:pt x="2156795" y="1284345"/>
                  <a:pt x="2173795" y="1260786"/>
                </a:cubicBezTo>
                <a:cubicBezTo>
                  <a:pt x="2080799" y="1180655"/>
                  <a:pt x="1988450" y="1101081"/>
                  <a:pt x="1896179" y="1021575"/>
                </a:cubicBezTo>
                <a:close/>
                <a:moveTo>
                  <a:pt x="2293082" y="1363366"/>
                </a:moveTo>
                <a:cubicBezTo>
                  <a:pt x="2273783" y="1385356"/>
                  <a:pt x="2273755" y="1408283"/>
                  <a:pt x="2293102" y="1425022"/>
                </a:cubicBezTo>
                <a:cubicBezTo>
                  <a:pt x="2377010" y="1497529"/>
                  <a:pt x="2460979" y="1569883"/>
                  <a:pt x="2545091" y="1642152"/>
                </a:cubicBezTo>
                <a:cubicBezTo>
                  <a:pt x="2565554" y="1659715"/>
                  <a:pt x="2590078" y="1655697"/>
                  <a:pt x="2605429" y="1632504"/>
                </a:cubicBezTo>
                <a:cubicBezTo>
                  <a:pt x="2501596" y="1543035"/>
                  <a:pt x="2397641" y="1453460"/>
                  <a:pt x="2293082" y="1363366"/>
                </a:cubicBezTo>
                <a:close/>
                <a:moveTo>
                  <a:pt x="2210321" y="1292054"/>
                </a:moveTo>
                <a:cubicBezTo>
                  <a:pt x="2205632" y="1297495"/>
                  <a:pt x="2201645" y="1302856"/>
                  <a:pt x="2196954" y="1307404"/>
                </a:cubicBezTo>
                <a:cubicBezTo>
                  <a:pt x="2178638" y="1325156"/>
                  <a:pt x="2158053" y="1338617"/>
                  <a:pt x="2130670" y="1335361"/>
                </a:cubicBezTo>
                <a:cubicBezTo>
                  <a:pt x="2122899" y="1334438"/>
                  <a:pt x="2118257" y="1336485"/>
                  <a:pt x="2113437" y="1342159"/>
                </a:cubicBezTo>
                <a:cubicBezTo>
                  <a:pt x="2089281" y="1370683"/>
                  <a:pt x="2064721" y="1398861"/>
                  <a:pt x="2040322" y="1427176"/>
                </a:cubicBezTo>
                <a:cubicBezTo>
                  <a:pt x="1823086" y="1679370"/>
                  <a:pt x="1605815" y="1931604"/>
                  <a:pt x="1388377" y="2183625"/>
                </a:cubicBezTo>
                <a:cubicBezTo>
                  <a:pt x="1381812" y="2191162"/>
                  <a:pt x="1380477" y="2195646"/>
                  <a:pt x="1388567" y="2203855"/>
                </a:cubicBezTo>
                <a:cubicBezTo>
                  <a:pt x="1408663" y="2224125"/>
                  <a:pt x="1412455" y="2256391"/>
                  <a:pt x="1398849" y="2281225"/>
                </a:cubicBezTo>
                <a:cubicBezTo>
                  <a:pt x="1393936" y="2290186"/>
                  <a:pt x="1387732" y="2298446"/>
                  <a:pt x="1382153" y="2307038"/>
                </a:cubicBezTo>
                <a:cubicBezTo>
                  <a:pt x="1382679" y="2308385"/>
                  <a:pt x="1383244" y="2309765"/>
                  <a:pt x="1383809" y="2311146"/>
                </a:cubicBezTo>
                <a:cubicBezTo>
                  <a:pt x="1414303" y="2273719"/>
                  <a:pt x="1449474" y="2261420"/>
                  <a:pt x="1492732" y="2291067"/>
                </a:cubicBezTo>
                <a:cubicBezTo>
                  <a:pt x="1496946" y="2286177"/>
                  <a:pt x="1500752" y="2281760"/>
                  <a:pt x="1504558" y="2277343"/>
                </a:cubicBezTo>
                <a:cubicBezTo>
                  <a:pt x="1724417" y="2022186"/>
                  <a:pt x="1944277" y="1767029"/>
                  <a:pt x="2164136" y="1511872"/>
                </a:cubicBezTo>
                <a:cubicBezTo>
                  <a:pt x="2184695" y="1488013"/>
                  <a:pt x="2205341" y="1464297"/>
                  <a:pt x="2225537" y="1440125"/>
                </a:cubicBezTo>
                <a:cubicBezTo>
                  <a:pt x="2228181" y="1436975"/>
                  <a:pt x="2230000" y="1430709"/>
                  <a:pt x="2228658" y="1427215"/>
                </a:cubicBezTo>
                <a:cubicBezTo>
                  <a:pt x="2221353" y="1408071"/>
                  <a:pt x="2221929" y="1389395"/>
                  <a:pt x="2230929" y="1371862"/>
                </a:cubicBezTo>
                <a:cubicBezTo>
                  <a:pt x="2238037" y="1357990"/>
                  <a:pt x="2247379" y="1345356"/>
                  <a:pt x="2256133" y="1331529"/>
                </a:cubicBezTo>
                <a:cubicBezTo>
                  <a:pt x="2241628" y="1319030"/>
                  <a:pt x="2226599" y="1306080"/>
                  <a:pt x="2210321" y="1292054"/>
                </a:cubicBezTo>
                <a:close/>
                <a:moveTo>
                  <a:pt x="1310214" y="336351"/>
                </a:moveTo>
                <a:lnTo>
                  <a:pt x="1390925" y="465092"/>
                </a:lnTo>
                <a:cubicBezTo>
                  <a:pt x="1433155" y="532451"/>
                  <a:pt x="1422971" y="585752"/>
                  <a:pt x="1360375" y="624995"/>
                </a:cubicBezTo>
                <a:cubicBezTo>
                  <a:pt x="1299916" y="662898"/>
                  <a:pt x="1249121" y="649044"/>
                  <a:pt x="1207988" y="583435"/>
                </a:cubicBezTo>
                <a:lnTo>
                  <a:pt x="1125632" y="452070"/>
                </a:lnTo>
                <a:lnTo>
                  <a:pt x="1173892" y="421814"/>
                </a:lnTo>
                <a:lnTo>
                  <a:pt x="1256431" y="553471"/>
                </a:lnTo>
                <a:cubicBezTo>
                  <a:pt x="1280013" y="591088"/>
                  <a:pt x="1306628" y="600603"/>
                  <a:pt x="1336274" y="582018"/>
                </a:cubicBezTo>
                <a:cubicBezTo>
                  <a:pt x="1365434" y="563736"/>
                  <a:pt x="1368649" y="536468"/>
                  <a:pt x="1345920" y="500212"/>
                </a:cubicBezTo>
                <a:lnTo>
                  <a:pt x="1262101" y="366515"/>
                </a:lnTo>
                <a:close/>
                <a:moveTo>
                  <a:pt x="1990246" y="887474"/>
                </a:moveTo>
                <a:cubicBezTo>
                  <a:pt x="1982624" y="880838"/>
                  <a:pt x="1978283" y="881151"/>
                  <a:pt x="1972170" y="888734"/>
                </a:cubicBezTo>
                <a:cubicBezTo>
                  <a:pt x="1958279" y="905833"/>
                  <a:pt x="1943548" y="922276"/>
                  <a:pt x="1929174" y="938958"/>
                </a:cubicBezTo>
                <a:cubicBezTo>
                  <a:pt x="1924688" y="944164"/>
                  <a:pt x="1920169" y="949408"/>
                  <a:pt x="1915581" y="954733"/>
                </a:cubicBezTo>
                <a:cubicBezTo>
                  <a:pt x="2302672" y="1288275"/>
                  <a:pt x="2688110" y="1620393"/>
                  <a:pt x="3074112" y="1952997"/>
                </a:cubicBezTo>
                <a:cubicBezTo>
                  <a:pt x="3095792" y="1927836"/>
                  <a:pt x="3116963" y="1903267"/>
                  <a:pt x="3139085" y="1877593"/>
                </a:cubicBezTo>
                <a:cubicBezTo>
                  <a:pt x="3133041" y="1872386"/>
                  <a:pt x="3127642" y="1867733"/>
                  <a:pt x="3122242" y="1863081"/>
                </a:cubicBezTo>
                <a:cubicBezTo>
                  <a:pt x="2801836" y="1586999"/>
                  <a:pt x="2481464" y="1310877"/>
                  <a:pt x="2161058" y="1034794"/>
                </a:cubicBezTo>
                <a:cubicBezTo>
                  <a:pt x="2104085" y="985703"/>
                  <a:pt x="2046975" y="936768"/>
                  <a:pt x="1990246" y="887474"/>
                </a:cubicBezTo>
                <a:close/>
                <a:moveTo>
                  <a:pt x="3801332" y="2406586"/>
                </a:moveTo>
                <a:lnTo>
                  <a:pt x="3747748" y="2548406"/>
                </a:lnTo>
                <a:lnTo>
                  <a:pt x="3704284" y="2531984"/>
                </a:lnTo>
                <a:lnTo>
                  <a:pt x="3737797" y="2443286"/>
                </a:lnTo>
                <a:lnTo>
                  <a:pt x="3679041" y="2421086"/>
                </a:lnTo>
                <a:lnTo>
                  <a:pt x="3647901" y="2503505"/>
                </a:lnTo>
                <a:lnTo>
                  <a:pt x="3604598" y="2487144"/>
                </a:lnTo>
                <a:lnTo>
                  <a:pt x="3635739" y="2404726"/>
                </a:lnTo>
                <a:lnTo>
                  <a:pt x="3575372" y="2381917"/>
                </a:lnTo>
                <a:lnTo>
                  <a:pt x="3539670" y="2476410"/>
                </a:lnTo>
                <a:lnTo>
                  <a:pt x="3496207" y="2459988"/>
                </a:lnTo>
                <a:lnTo>
                  <a:pt x="3551981" y="2312374"/>
                </a:lnTo>
                <a:close/>
                <a:moveTo>
                  <a:pt x="2715192" y="1203318"/>
                </a:moveTo>
                <a:cubicBezTo>
                  <a:pt x="2711983" y="1198079"/>
                  <a:pt x="2705801" y="1193439"/>
                  <a:pt x="2700031" y="1191010"/>
                </a:cubicBezTo>
                <a:cubicBezTo>
                  <a:pt x="2553927" y="1129574"/>
                  <a:pt x="2407740" y="1068480"/>
                  <a:pt x="2261513" y="1007351"/>
                </a:cubicBezTo>
                <a:cubicBezTo>
                  <a:pt x="2237665" y="997384"/>
                  <a:pt x="2213829" y="987566"/>
                  <a:pt x="2189987" y="977673"/>
                </a:cubicBezTo>
                <a:cubicBezTo>
                  <a:pt x="2189700" y="978251"/>
                  <a:pt x="2189447" y="978788"/>
                  <a:pt x="2189195" y="979327"/>
                </a:cubicBezTo>
                <a:cubicBezTo>
                  <a:pt x="2461290" y="1213781"/>
                  <a:pt x="2733345" y="1448201"/>
                  <a:pt x="3005440" y="1682656"/>
                </a:cubicBezTo>
                <a:cubicBezTo>
                  <a:pt x="3005243" y="1679462"/>
                  <a:pt x="3004070" y="1677077"/>
                  <a:pt x="3002713" y="1674740"/>
                </a:cubicBezTo>
                <a:cubicBezTo>
                  <a:pt x="2906968" y="1517543"/>
                  <a:pt x="2811256" y="1360307"/>
                  <a:pt x="2715192" y="1203318"/>
                </a:cubicBezTo>
                <a:close/>
                <a:moveTo>
                  <a:pt x="2751116" y="1134494"/>
                </a:moveTo>
                <a:cubicBezTo>
                  <a:pt x="2507860" y="1032708"/>
                  <a:pt x="2264555" y="931221"/>
                  <a:pt x="2021176" y="829741"/>
                </a:cubicBezTo>
                <a:cubicBezTo>
                  <a:pt x="2019392" y="828960"/>
                  <a:pt x="2017273" y="829057"/>
                  <a:pt x="2012957" y="828362"/>
                </a:cubicBezTo>
                <a:cubicBezTo>
                  <a:pt x="2034634" y="847040"/>
                  <a:pt x="2054248" y="864284"/>
                  <a:pt x="2074303" y="881016"/>
                </a:cubicBezTo>
                <a:cubicBezTo>
                  <a:pt x="2079730" y="885554"/>
                  <a:pt x="2086045" y="889552"/>
                  <a:pt x="2092548" y="892271"/>
                </a:cubicBezTo>
                <a:cubicBezTo>
                  <a:pt x="2302913" y="980490"/>
                  <a:pt x="2513304" y="1068596"/>
                  <a:pt x="2723859" y="1156430"/>
                </a:cubicBezTo>
                <a:cubicBezTo>
                  <a:pt x="2734005" y="1160707"/>
                  <a:pt x="2741127" y="1166293"/>
                  <a:pt x="2746902" y="1175805"/>
                </a:cubicBezTo>
                <a:cubicBezTo>
                  <a:pt x="2866243" y="1372024"/>
                  <a:pt x="2985909" y="1568110"/>
                  <a:pt x="3105535" y="1764162"/>
                </a:cubicBezTo>
                <a:cubicBezTo>
                  <a:pt x="3108403" y="1768901"/>
                  <a:pt x="3111058" y="1774212"/>
                  <a:pt x="3115133" y="1777793"/>
                </a:cubicBezTo>
                <a:cubicBezTo>
                  <a:pt x="3136498" y="1796752"/>
                  <a:pt x="3158231" y="1815203"/>
                  <a:pt x="3179828" y="1833812"/>
                </a:cubicBezTo>
                <a:cubicBezTo>
                  <a:pt x="3180397" y="1833478"/>
                  <a:pt x="3180965" y="1833144"/>
                  <a:pt x="3181534" y="1832810"/>
                </a:cubicBezTo>
                <a:cubicBezTo>
                  <a:pt x="3180286" y="1830428"/>
                  <a:pt x="3179113" y="1828042"/>
                  <a:pt x="3177763" y="1825780"/>
                </a:cubicBezTo>
                <a:cubicBezTo>
                  <a:pt x="3149248" y="1778534"/>
                  <a:pt x="3120802" y="1731207"/>
                  <a:pt x="3092104" y="1684009"/>
                </a:cubicBezTo>
                <a:cubicBezTo>
                  <a:pt x="2983138" y="1504838"/>
                  <a:pt x="2874104" y="1325747"/>
                  <a:pt x="2764818" y="1146783"/>
                </a:cubicBezTo>
                <a:cubicBezTo>
                  <a:pt x="2761738" y="1141723"/>
                  <a:pt x="2756495" y="1136725"/>
                  <a:pt x="2751116" y="1134494"/>
                </a:cubicBezTo>
                <a:close/>
                <a:moveTo>
                  <a:pt x="1675839" y="207335"/>
                </a:moveTo>
                <a:lnTo>
                  <a:pt x="1746623" y="464321"/>
                </a:lnTo>
                <a:lnTo>
                  <a:pt x="1690547" y="479767"/>
                </a:lnTo>
                <a:lnTo>
                  <a:pt x="1535926" y="343507"/>
                </a:lnTo>
                <a:cubicBezTo>
                  <a:pt x="1527910" y="336434"/>
                  <a:pt x="1521898" y="330593"/>
                  <a:pt x="1517892" y="325985"/>
                </a:cubicBezTo>
                <a:lnTo>
                  <a:pt x="1517063" y="326213"/>
                </a:lnTo>
                <a:cubicBezTo>
                  <a:pt x="1520495" y="334787"/>
                  <a:pt x="1524755" y="348309"/>
                  <a:pt x="1529842" y="366780"/>
                </a:cubicBezTo>
                <a:lnTo>
                  <a:pt x="1570101" y="512942"/>
                </a:lnTo>
                <a:lnTo>
                  <a:pt x="1518173" y="527245"/>
                </a:lnTo>
                <a:lnTo>
                  <a:pt x="1447389" y="270259"/>
                </a:lnTo>
                <a:lnTo>
                  <a:pt x="1507115" y="253808"/>
                </a:lnTo>
                <a:lnTo>
                  <a:pt x="1656475" y="386520"/>
                </a:lnTo>
                <a:cubicBezTo>
                  <a:pt x="1666397" y="395329"/>
                  <a:pt x="1672529" y="400958"/>
                  <a:pt x="1674870" y="403407"/>
                </a:cubicBezTo>
                <a:lnTo>
                  <a:pt x="1675699" y="403179"/>
                </a:lnTo>
                <a:cubicBezTo>
                  <a:pt x="1672887" y="397289"/>
                  <a:pt x="1669074" y="385607"/>
                  <a:pt x="1664261" y="368132"/>
                </a:cubicBezTo>
                <a:lnTo>
                  <a:pt x="1623912" y="221638"/>
                </a:lnTo>
                <a:close/>
                <a:moveTo>
                  <a:pt x="2785075" y="1082943"/>
                </a:moveTo>
                <a:cubicBezTo>
                  <a:pt x="2796413" y="1087629"/>
                  <a:pt x="2804100" y="1094595"/>
                  <a:pt x="2810437" y="1105004"/>
                </a:cubicBezTo>
                <a:cubicBezTo>
                  <a:pt x="2919296" y="1284219"/>
                  <a:pt x="3028478" y="1463301"/>
                  <a:pt x="3137552" y="1642428"/>
                </a:cubicBezTo>
                <a:cubicBezTo>
                  <a:pt x="3181050" y="1713923"/>
                  <a:pt x="3224399" y="1785427"/>
                  <a:pt x="3267821" y="1856927"/>
                </a:cubicBezTo>
                <a:cubicBezTo>
                  <a:pt x="3279378" y="1876025"/>
                  <a:pt x="3276133" y="1886147"/>
                  <a:pt x="3255617" y="1894719"/>
                </a:cubicBezTo>
                <a:cubicBezTo>
                  <a:pt x="3242889" y="1900039"/>
                  <a:pt x="3230426" y="1906273"/>
                  <a:pt x="3217254" y="1910315"/>
                </a:cubicBezTo>
                <a:cubicBezTo>
                  <a:pt x="3209430" y="1912714"/>
                  <a:pt x="3200422" y="1911273"/>
                  <a:pt x="3192092" y="1912548"/>
                </a:cubicBezTo>
                <a:cubicBezTo>
                  <a:pt x="3188072" y="1913139"/>
                  <a:pt x="3183417" y="1915037"/>
                  <a:pt x="3180863" y="1917921"/>
                </a:cubicBezTo>
                <a:cubicBezTo>
                  <a:pt x="3153599" y="1948990"/>
                  <a:pt x="3126733" y="1980334"/>
                  <a:pt x="3099711" y="2011612"/>
                </a:cubicBezTo>
                <a:cubicBezTo>
                  <a:pt x="3085432" y="2028101"/>
                  <a:pt x="3077837" y="2029665"/>
                  <a:pt x="3057112" y="2022184"/>
                </a:cubicBezTo>
                <a:cubicBezTo>
                  <a:pt x="3054338" y="2021168"/>
                  <a:pt x="3049383" y="2023495"/>
                  <a:pt x="3046623" y="2025721"/>
                </a:cubicBezTo>
                <a:cubicBezTo>
                  <a:pt x="3036280" y="2034057"/>
                  <a:pt x="3027250" y="2044211"/>
                  <a:pt x="3016178" y="2051437"/>
                </a:cubicBezTo>
                <a:cubicBezTo>
                  <a:pt x="3000865" y="2061470"/>
                  <a:pt x="2982965" y="2066111"/>
                  <a:pt x="2965023" y="2059310"/>
                </a:cubicBezTo>
                <a:cubicBezTo>
                  <a:pt x="2954531" y="2055354"/>
                  <a:pt x="2950256" y="2059093"/>
                  <a:pt x="2944412" y="2065876"/>
                </a:cubicBezTo>
                <a:cubicBezTo>
                  <a:pt x="2867775" y="2155142"/>
                  <a:pt x="2790937" y="2244235"/>
                  <a:pt x="2714139" y="2333362"/>
                </a:cubicBezTo>
                <a:cubicBezTo>
                  <a:pt x="2550281" y="2523527"/>
                  <a:pt x="2386389" y="2713732"/>
                  <a:pt x="2222530" y="2903897"/>
                </a:cubicBezTo>
                <a:cubicBezTo>
                  <a:pt x="2220016" y="2906815"/>
                  <a:pt x="2217501" y="2909733"/>
                  <a:pt x="2214171" y="2913598"/>
                </a:cubicBezTo>
                <a:cubicBezTo>
                  <a:pt x="2232513" y="2929059"/>
                  <a:pt x="2245949" y="2946546"/>
                  <a:pt x="2247279" y="2970506"/>
                </a:cubicBezTo>
                <a:cubicBezTo>
                  <a:pt x="2248609" y="2994466"/>
                  <a:pt x="2236298" y="3012583"/>
                  <a:pt x="2221191" y="3031176"/>
                </a:cubicBezTo>
                <a:cubicBezTo>
                  <a:pt x="2229612" y="3038432"/>
                  <a:pt x="2237778" y="3045331"/>
                  <a:pt x="2245809" y="3052388"/>
                </a:cubicBezTo>
                <a:cubicBezTo>
                  <a:pt x="2262348" y="3066845"/>
                  <a:pt x="2263901" y="3081583"/>
                  <a:pt x="2250164" y="3097852"/>
                </a:cubicBezTo>
                <a:cubicBezTo>
                  <a:pt x="2235210" y="3115614"/>
                  <a:pt x="2220014" y="3133169"/>
                  <a:pt x="2204601" y="3150811"/>
                </a:cubicBezTo>
                <a:cubicBezTo>
                  <a:pt x="2188502" y="3169168"/>
                  <a:pt x="2171662" y="3170462"/>
                  <a:pt x="2152663" y="3154296"/>
                </a:cubicBezTo>
                <a:cubicBezTo>
                  <a:pt x="2114738" y="3121962"/>
                  <a:pt x="2077046" y="3089279"/>
                  <a:pt x="2039292" y="3056747"/>
                </a:cubicBezTo>
                <a:cubicBezTo>
                  <a:pt x="1650670" y="2721886"/>
                  <a:pt x="1262050" y="2387026"/>
                  <a:pt x="873428" y="2052165"/>
                </a:cubicBezTo>
                <a:cubicBezTo>
                  <a:pt x="870406" y="2049561"/>
                  <a:pt x="867276" y="2047001"/>
                  <a:pt x="864526" y="2044082"/>
                </a:cubicBezTo>
                <a:cubicBezTo>
                  <a:pt x="851318" y="2030159"/>
                  <a:pt x="850344" y="2013446"/>
                  <a:pt x="862444" y="1998995"/>
                </a:cubicBezTo>
                <a:cubicBezTo>
                  <a:pt x="878411" y="1979976"/>
                  <a:pt x="894626" y="1961239"/>
                  <a:pt x="911003" y="1942640"/>
                </a:cubicBezTo>
                <a:cubicBezTo>
                  <a:pt x="923228" y="1928779"/>
                  <a:pt x="939426" y="1927825"/>
                  <a:pt x="954379" y="1939884"/>
                </a:cubicBezTo>
                <a:cubicBezTo>
                  <a:pt x="963798" y="1947450"/>
                  <a:pt x="972836" y="1955375"/>
                  <a:pt x="982083" y="1963138"/>
                </a:cubicBezTo>
                <a:cubicBezTo>
                  <a:pt x="982608" y="1963590"/>
                  <a:pt x="983580" y="1963602"/>
                  <a:pt x="984308" y="1963817"/>
                </a:cubicBezTo>
                <a:cubicBezTo>
                  <a:pt x="1038398" y="1919375"/>
                  <a:pt x="1043350" y="1918762"/>
                  <a:pt x="1099578" y="1951201"/>
                </a:cubicBezTo>
                <a:cubicBezTo>
                  <a:pt x="1102364" y="1947967"/>
                  <a:pt x="1105388" y="1944458"/>
                  <a:pt x="1108379" y="1940987"/>
                </a:cubicBezTo>
                <a:cubicBezTo>
                  <a:pt x="1348797" y="1661970"/>
                  <a:pt x="1589175" y="1382920"/>
                  <a:pt x="1829755" y="1104042"/>
                </a:cubicBezTo>
                <a:cubicBezTo>
                  <a:pt x="1835531" y="1097338"/>
                  <a:pt x="1836957" y="1092587"/>
                  <a:pt x="1832501" y="1083662"/>
                </a:cubicBezTo>
                <a:cubicBezTo>
                  <a:pt x="1819726" y="1058155"/>
                  <a:pt x="1826381" y="1034136"/>
                  <a:pt x="1840452" y="1011695"/>
                </a:cubicBezTo>
                <a:cubicBezTo>
                  <a:pt x="1845215" y="1004049"/>
                  <a:pt x="1850806" y="996909"/>
                  <a:pt x="1856407" y="989023"/>
                </a:cubicBezTo>
                <a:cubicBezTo>
                  <a:pt x="1854041" y="986229"/>
                  <a:pt x="1851762" y="983578"/>
                  <a:pt x="1849510" y="980813"/>
                </a:cubicBezTo>
                <a:cubicBezTo>
                  <a:pt x="1839968" y="969154"/>
                  <a:pt x="1840443" y="954996"/>
                  <a:pt x="1851542" y="941951"/>
                </a:cubicBezTo>
                <a:cubicBezTo>
                  <a:pt x="1878675" y="910219"/>
                  <a:pt x="1905894" y="878630"/>
                  <a:pt x="1933234" y="847144"/>
                </a:cubicBezTo>
                <a:cubicBezTo>
                  <a:pt x="1938365" y="841189"/>
                  <a:pt x="1942657" y="836779"/>
                  <a:pt x="1935790" y="828045"/>
                </a:cubicBezTo>
                <a:cubicBezTo>
                  <a:pt x="1932354" y="823640"/>
                  <a:pt x="1932627" y="815012"/>
                  <a:pt x="1933704" y="808793"/>
                </a:cubicBezTo>
                <a:cubicBezTo>
                  <a:pt x="1936414" y="793262"/>
                  <a:pt x="1940527" y="777978"/>
                  <a:pt x="1944148" y="762613"/>
                </a:cubicBezTo>
                <a:cubicBezTo>
                  <a:pt x="1948399" y="744561"/>
                  <a:pt x="1958224" y="739352"/>
                  <a:pt x="1975791" y="746586"/>
                </a:cubicBezTo>
                <a:cubicBezTo>
                  <a:pt x="2044598" y="775020"/>
                  <a:pt x="2113274" y="803685"/>
                  <a:pt x="2182019" y="832272"/>
                </a:cubicBezTo>
                <a:cubicBezTo>
                  <a:pt x="2383028" y="915868"/>
                  <a:pt x="2583969" y="999541"/>
                  <a:pt x="2785075" y="1082943"/>
                </a:cubicBezTo>
                <a:close/>
                <a:moveTo>
                  <a:pt x="3862648" y="1961331"/>
                </a:moveTo>
                <a:lnTo>
                  <a:pt x="3856030" y="2043665"/>
                </a:lnTo>
                <a:lnTo>
                  <a:pt x="3690874" y="2088049"/>
                </a:lnTo>
                <a:cubicBezTo>
                  <a:pt x="3677222" y="2091785"/>
                  <a:pt x="3664496" y="2094043"/>
                  <a:pt x="3652694" y="2094821"/>
                </a:cubicBezTo>
                <a:lnTo>
                  <a:pt x="3652597" y="2096021"/>
                </a:lnTo>
                <a:cubicBezTo>
                  <a:pt x="3666835" y="2100733"/>
                  <a:pt x="3679120" y="2105404"/>
                  <a:pt x="3689451" y="2110032"/>
                </a:cubicBezTo>
                <a:lnTo>
                  <a:pt x="3845040" y="2180373"/>
                </a:lnTo>
                <a:lnTo>
                  <a:pt x="3838601" y="2260478"/>
                </a:lnTo>
                <a:lnTo>
                  <a:pt x="3572902" y="2239119"/>
                </a:lnTo>
                <a:lnTo>
                  <a:pt x="3577397" y="2183200"/>
                </a:lnTo>
                <a:lnTo>
                  <a:pt x="3738635" y="2196161"/>
                </a:lnTo>
                <a:cubicBezTo>
                  <a:pt x="3753500" y="2197357"/>
                  <a:pt x="3772138" y="2199603"/>
                  <a:pt x="3794546" y="2202901"/>
                </a:cubicBezTo>
                <a:lnTo>
                  <a:pt x="3794656" y="2201528"/>
                </a:lnTo>
                <a:cubicBezTo>
                  <a:pt x="3777893" y="2196728"/>
                  <a:pt x="3766735" y="2193069"/>
                  <a:pt x="3761183" y="2190551"/>
                </a:cubicBezTo>
                <a:lnTo>
                  <a:pt x="3583257" y="2110301"/>
                </a:lnTo>
                <a:lnTo>
                  <a:pt x="3586884" y="2065188"/>
                </a:lnTo>
                <a:lnTo>
                  <a:pt x="3773698" y="2013395"/>
                </a:lnTo>
                <a:cubicBezTo>
                  <a:pt x="3778173" y="2012143"/>
                  <a:pt x="3790347" y="2010302"/>
                  <a:pt x="3810223" y="2007872"/>
                </a:cubicBezTo>
                <a:lnTo>
                  <a:pt x="3810348" y="2006328"/>
                </a:lnTo>
                <a:cubicBezTo>
                  <a:pt x="3787930" y="2006022"/>
                  <a:pt x="3765513" y="2004968"/>
                  <a:pt x="3743100" y="2003167"/>
                </a:cubicBezTo>
                <a:lnTo>
                  <a:pt x="3592841" y="1991087"/>
                </a:lnTo>
                <a:lnTo>
                  <a:pt x="3596950" y="1939972"/>
                </a:lnTo>
                <a:close/>
                <a:moveTo>
                  <a:pt x="1862065" y="186164"/>
                </a:moveTo>
                <a:lnTo>
                  <a:pt x="1881824" y="451986"/>
                </a:lnTo>
                <a:lnTo>
                  <a:pt x="1825192" y="456196"/>
                </a:lnTo>
                <a:lnTo>
                  <a:pt x="1805435" y="190373"/>
                </a:lnTo>
                <a:close/>
                <a:moveTo>
                  <a:pt x="3778136" y="1720641"/>
                </a:moveTo>
                <a:cubicBezTo>
                  <a:pt x="3770341" y="1721393"/>
                  <a:pt x="3762670" y="1721247"/>
                  <a:pt x="3755123" y="1720202"/>
                </a:cubicBezTo>
                <a:lnTo>
                  <a:pt x="3658024" y="1707306"/>
                </a:lnTo>
                <a:lnTo>
                  <a:pt x="3671038" y="1777174"/>
                </a:lnTo>
                <a:lnTo>
                  <a:pt x="3756337" y="1730478"/>
                </a:lnTo>
                <a:cubicBezTo>
                  <a:pt x="3761732" y="1727490"/>
                  <a:pt x="3769092" y="1724718"/>
                  <a:pt x="3778419" y="1722164"/>
                </a:cubicBezTo>
                <a:close/>
                <a:moveTo>
                  <a:pt x="2925392" y="961165"/>
                </a:moveTo>
                <a:cubicBezTo>
                  <a:pt x="2451941" y="553209"/>
                  <a:pt x="1782620" y="519856"/>
                  <a:pt x="1278954" y="834244"/>
                </a:cubicBezTo>
                <a:lnTo>
                  <a:pt x="1240296" y="861142"/>
                </a:lnTo>
                <a:lnTo>
                  <a:pt x="1205622" y="924274"/>
                </a:lnTo>
                <a:cubicBezTo>
                  <a:pt x="1160239" y="998752"/>
                  <a:pt x="1104304" y="1062302"/>
                  <a:pt x="1018899" y="1098311"/>
                </a:cubicBezTo>
                <a:cubicBezTo>
                  <a:pt x="999671" y="1106416"/>
                  <a:pt x="981159" y="1116270"/>
                  <a:pt x="963536" y="1127784"/>
                </a:cubicBezTo>
                <a:lnTo>
                  <a:pt x="915971" y="1165269"/>
                </a:lnTo>
                <a:lnTo>
                  <a:pt x="873665" y="1219693"/>
                </a:lnTo>
                <a:lnTo>
                  <a:pt x="846202" y="1263520"/>
                </a:lnTo>
                <a:lnTo>
                  <a:pt x="897254" y="1222093"/>
                </a:lnTo>
                <a:cubicBezTo>
                  <a:pt x="961871" y="1173787"/>
                  <a:pt x="1031352" y="1139721"/>
                  <a:pt x="1124139" y="1157203"/>
                </a:cubicBezTo>
                <a:cubicBezTo>
                  <a:pt x="1080507" y="1219040"/>
                  <a:pt x="1029420" y="1263488"/>
                  <a:pt x="963429" y="1286591"/>
                </a:cubicBezTo>
                <a:cubicBezTo>
                  <a:pt x="920928" y="1301473"/>
                  <a:pt x="875720" y="1307738"/>
                  <a:pt x="832101" y="1319438"/>
                </a:cubicBezTo>
                <a:cubicBezTo>
                  <a:pt x="824894" y="1321361"/>
                  <a:pt x="816503" y="1323680"/>
                  <a:pt x="809091" y="1326873"/>
                </a:cubicBezTo>
                <a:lnTo>
                  <a:pt x="804259" y="1330452"/>
                </a:lnTo>
                <a:lnTo>
                  <a:pt x="799385" y="1338230"/>
                </a:lnTo>
                <a:cubicBezTo>
                  <a:pt x="776822" y="1378627"/>
                  <a:pt x="756450" y="1419854"/>
                  <a:pt x="738258" y="1461746"/>
                </a:cubicBezTo>
                <a:lnTo>
                  <a:pt x="729914" y="1483890"/>
                </a:lnTo>
                <a:lnTo>
                  <a:pt x="756934" y="1457483"/>
                </a:lnTo>
                <a:cubicBezTo>
                  <a:pt x="815920" y="1407178"/>
                  <a:pt x="883589" y="1372984"/>
                  <a:pt x="970364" y="1367726"/>
                </a:cubicBezTo>
                <a:cubicBezTo>
                  <a:pt x="921167" y="1461363"/>
                  <a:pt x="852471" y="1526247"/>
                  <a:pt x="762981" y="1569763"/>
                </a:cubicBezTo>
                <a:cubicBezTo>
                  <a:pt x="747560" y="1577299"/>
                  <a:pt x="732114" y="1587523"/>
                  <a:pt x="715927" y="1590209"/>
                </a:cubicBezTo>
                <a:lnTo>
                  <a:pt x="687412" y="1599679"/>
                </a:lnTo>
                <a:lnTo>
                  <a:pt x="655169" y="1719767"/>
                </a:lnTo>
                <a:lnTo>
                  <a:pt x="645185" y="1779613"/>
                </a:lnTo>
                <a:lnTo>
                  <a:pt x="656625" y="1757810"/>
                </a:lnTo>
                <a:cubicBezTo>
                  <a:pt x="698732" y="1689766"/>
                  <a:pt x="755730" y="1635195"/>
                  <a:pt x="846564" y="1605065"/>
                </a:cubicBezTo>
                <a:cubicBezTo>
                  <a:pt x="827664" y="1652482"/>
                  <a:pt x="816247" y="1695132"/>
                  <a:pt x="794843" y="1732013"/>
                </a:cubicBezTo>
                <a:cubicBezTo>
                  <a:pt x="774181" y="1767684"/>
                  <a:pt x="749150" y="1799498"/>
                  <a:pt x="720504" y="1827842"/>
                </a:cubicBezTo>
                <a:lnTo>
                  <a:pt x="629850" y="1898655"/>
                </a:lnTo>
                <a:lnTo>
                  <a:pt x="623811" y="1985858"/>
                </a:lnTo>
                <a:lnTo>
                  <a:pt x="626005" y="2068771"/>
                </a:lnTo>
                <a:lnTo>
                  <a:pt x="633407" y="2047508"/>
                </a:lnTo>
                <a:cubicBezTo>
                  <a:pt x="662355" y="1975033"/>
                  <a:pt x="702994" y="1910571"/>
                  <a:pt x="780453" y="1867717"/>
                </a:cubicBezTo>
                <a:cubicBezTo>
                  <a:pt x="789533" y="1933204"/>
                  <a:pt x="786883" y="1995362"/>
                  <a:pt x="750804" y="2049413"/>
                </a:cubicBezTo>
                <a:cubicBezTo>
                  <a:pt x="718253" y="2098251"/>
                  <a:pt x="679241" y="2143247"/>
                  <a:pt x="639963" y="2187151"/>
                </a:cubicBezTo>
                <a:lnTo>
                  <a:pt x="636347" y="2192937"/>
                </a:lnTo>
                <a:lnTo>
                  <a:pt x="643595" y="2252120"/>
                </a:lnTo>
                <a:lnTo>
                  <a:pt x="672041" y="2380841"/>
                </a:lnTo>
                <a:lnTo>
                  <a:pt x="679527" y="2327949"/>
                </a:lnTo>
                <a:cubicBezTo>
                  <a:pt x="694677" y="2251591"/>
                  <a:pt x="724725" y="2181883"/>
                  <a:pt x="793919" y="2126362"/>
                </a:cubicBezTo>
                <a:cubicBezTo>
                  <a:pt x="812874" y="2172266"/>
                  <a:pt x="814418" y="2218077"/>
                  <a:pt x="805950" y="2263886"/>
                </a:cubicBezTo>
                <a:cubicBezTo>
                  <a:pt x="791984" y="2339457"/>
                  <a:pt x="764941" y="2410043"/>
                  <a:pt x="716191" y="2471660"/>
                </a:cubicBezTo>
                <a:cubicBezTo>
                  <a:pt x="712469" y="2476400"/>
                  <a:pt x="709417" y="2483442"/>
                  <a:pt x="707810" y="2490575"/>
                </a:cubicBezTo>
                <a:lnTo>
                  <a:pt x="707828" y="2491816"/>
                </a:lnTo>
                <a:lnTo>
                  <a:pt x="713938" y="2510653"/>
                </a:lnTo>
                <a:cubicBezTo>
                  <a:pt x="729842" y="2552659"/>
                  <a:pt x="747828" y="2594014"/>
                  <a:pt x="767884" y="2634553"/>
                </a:cubicBezTo>
                <a:lnTo>
                  <a:pt x="781384" y="2658760"/>
                </a:lnTo>
                <a:lnTo>
                  <a:pt x="778946" y="2591425"/>
                </a:lnTo>
                <a:cubicBezTo>
                  <a:pt x="781228" y="2515379"/>
                  <a:pt x="800609" y="2443273"/>
                  <a:pt x="853822" y="2376476"/>
                </a:cubicBezTo>
                <a:cubicBezTo>
                  <a:pt x="912649" y="2492592"/>
                  <a:pt x="910731" y="2605282"/>
                  <a:pt x="849434" y="2716461"/>
                </a:cubicBezTo>
                <a:cubicBezTo>
                  <a:pt x="842013" y="2729904"/>
                  <a:pt x="838251" y="2741201"/>
                  <a:pt x="838418" y="2752050"/>
                </a:cubicBezTo>
                <a:lnTo>
                  <a:pt x="844769" y="2768678"/>
                </a:lnTo>
                <a:lnTo>
                  <a:pt x="912962" y="2866685"/>
                </a:lnTo>
                <a:lnTo>
                  <a:pt x="950782" y="2910854"/>
                </a:lnTo>
                <a:lnTo>
                  <a:pt x="936685" y="2848492"/>
                </a:lnTo>
                <a:cubicBezTo>
                  <a:pt x="923019" y="2771042"/>
                  <a:pt x="924510" y="2694471"/>
                  <a:pt x="971514" y="2616503"/>
                </a:cubicBezTo>
                <a:cubicBezTo>
                  <a:pt x="1010391" y="2658749"/>
                  <a:pt x="1030562" y="2707303"/>
                  <a:pt x="1040043" y="2759583"/>
                </a:cubicBezTo>
                <a:cubicBezTo>
                  <a:pt x="1052769" y="2829938"/>
                  <a:pt x="1047188" y="2900536"/>
                  <a:pt x="1024435" y="2969644"/>
                </a:cubicBezTo>
                <a:cubicBezTo>
                  <a:pt x="1023036" y="2973859"/>
                  <a:pt x="1021673" y="2979185"/>
                  <a:pt x="1021187" y="2984141"/>
                </a:cubicBezTo>
                <a:lnTo>
                  <a:pt x="1022204" y="2990353"/>
                </a:lnTo>
                <a:lnTo>
                  <a:pt x="1107129" y="3071343"/>
                </a:lnTo>
                <a:lnTo>
                  <a:pt x="1199752" y="3143343"/>
                </a:lnTo>
                <a:lnTo>
                  <a:pt x="1209853" y="3143289"/>
                </a:lnTo>
                <a:cubicBezTo>
                  <a:pt x="1216925" y="3141697"/>
                  <a:pt x="1224092" y="3138909"/>
                  <a:pt x="1230092" y="3136008"/>
                </a:cubicBezTo>
                <a:cubicBezTo>
                  <a:pt x="1345333" y="3079688"/>
                  <a:pt x="1476001" y="3080649"/>
                  <a:pt x="1580869" y="3141931"/>
                </a:cubicBezTo>
                <a:cubicBezTo>
                  <a:pt x="1517461" y="3196617"/>
                  <a:pt x="1446549" y="3212053"/>
                  <a:pt x="1371636" y="3215534"/>
                </a:cubicBezTo>
                <a:lnTo>
                  <a:pt x="1310806" y="3215940"/>
                </a:lnTo>
                <a:lnTo>
                  <a:pt x="1338236" y="3233129"/>
                </a:lnTo>
                <a:lnTo>
                  <a:pt x="1444200" y="3285569"/>
                </a:lnTo>
                <a:lnTo>
                  <a:pt x="1459456" y="3290133"/>
                </a:lnTo>
                <a:cubicBezTo>
                  <a:pt x="1475512" y="3289229"/>
                  <a:pt x="1491891" y="3282365"/>
                  <a:pt x="1510712" y="3269134"/>
                </a:cubicBezTo>
                <a:cubicBezTo>
                  <a:pt x="1611924" y="3198015"/>
                  <a:pt x="1722988" y="3179865"/>
                  <a:pt x="1841125" y="3224488"/>
                </a:cubicBezTo>
                <a:cubicBezTo>
                  <a:pt x="1763592" y="3303689"/>
                  <a:pt x="1668887" y="3332115"/>
                  <a:pt x="1563426" y="3332421"/>
                </a:cubicBezTo>
                <a:lnTo>
                  <a:pt x="1563416" y="3332565"/>
                </a:lnTo>
                <a:lnTo>
                  <a:pt x="1589261" y="3342304"/>
                </a:lnTo>
                <a:cubicBezTo>
                  <a:pt x="1632320" y="3356148"/>
                  <a:pt x="1675879" y="3367824"/>
                  <a:pt x="1719774" y="3377345"/>
                </a:cubicBezTo>
                <a:lnTo>
                  <a:pt x="1755019" y="3383225"/>
                </a:lnTo>
                <a:lnTo>
                  <a:pt x="1769341" y="3371359"/>
                </a:lnTo>
                <a:cubicBezTo>
                  <a:pt x="1841854" y="3300647"/>
                  <a:pt x="1923266" y="3248445"/>
                  <a:pt x="2026497" y="3241905"/>
                </a:cubicBezTo>
                <a:cubicBezTo>
                  <a:pt x="2047939" y="3240542"/>
                  <a:pt x="2069637" y="3243222"/>
                  <a:pt x="2096337" y="3244296"/>
                </a:cubicBezTo>
                <a:cubicBezTo>
                  <a:pt x="2051697" y="3323193"/>
                  <a:pt x="1988512" y="3365179"/>
                  <a:pt x="1914641" y="3391373"/>
                </a:cubicBezTo>
                <a:lnTo>
                  <a:pt x="1879287" y="3401323"/>
                </a:lnTo>
                <a:lnTo>
                  <a:pt x="1985865" y="3408704"/>
                </a:lnTo>
                <a:lnTo>
                  <a:pt x="2056446" y="3406836"/>
                </a:lnTo>
                <a:lnTo>
                  <a:pt x="2066303" y="3396338"/>
                </a:lnTo>
                <a:cubicBezTo>
                  <a:pt x="2136587" y="3288589"/>
                  <a:pt x="2235854" y="3217766"/>
                  <a:pt x="2353306" y="3225944"/>
                </a:cubicBezTo>
                <a:cubicBezTo>
                  <a:pt x="2323127" y="3306120"/>
                  <a:pt x="2266600" y="3354581"/>
                  <a:pt x="2200775" y="3394182"/>
                </a:cubicBezTo>
                <a:lnTo>
                  <a:pt x="2198369" y="3395503"/>
                </a:lnTo>
                <a:lnTo>
                  <a:pt x="2252126" y="3388919"/>
                </a:lnTo>
                <a:lnTo>
                  <a:pt x="2346886" y="3367979"/>
                </a:lnTo>
                <a:lnTo>
                  <a:pt x="2385610" y="3295317"/>
                </a:lnTo>
                <a:cubicBezTo>
                  <a:pt x="2431652" y="3221210"/>
                  <a:pt x="2492195" y="3161816"/>
                  <a:pt x="2583195" y="3132754"/>
                </a:cubicBezTo>
                <a:cubicBezTo>
                  <a:pt x="2587746" y="3131254"/>
                  <a:pt x="2592459" y="3130264"/>
                  <a:pt x="2597677" y="3128968"/>
                </a:cubicBezTo>
                <a:cubicBezTo>
                  <a:pt x="2583679" y="3181964"/>
                  <a:pt x="2588902" y="3217144"/>
                  <a:pt x="2516063" y="3291709"/>
                </a:cubicBezTo>
                <a:lnTo>
                  <a:pt x="2475354" y="3330028"/>
                </a:lnTo>
                <a:lnTo>
                  <a:pt x="2510660" y="3318577"/>
                </a:lnTo>
                <a:lnTo>
                  <a:pt x="2631567" y="3265933"/>
                </a:lnTo>
                <a:lnTo>
                  <a:pt x="2652515" y="3175289"/>
                </a:lnTo>
                <a:cubicBezTo>
                  <a:pt x="2680637" y="3089644"/>
                  <a:pt x="2730048" y="3025187"/>
                  <a:pt x="2817512" y="2956022"/>
                </a:cubicBezTo>
                <a:cubicBezTo>
                  <a:pt x="2824318" y="3045147"/>
                  <a:pt x="2794832" y="3116933"/>
                  <a:pt x="2746251" y="3184792"/>
                </a:cubicBezTo>
                <a:lnTo>
                  <a:pt x="2720320" y="3216805"/>
                </a:lnTo>
                <a:lnTo>
                  <a:pt x="2753567" y="3198264"/>
                </a:lnTo>
                <a:cubicBezTo>
                  <a:pt x="2792310" y="3174080"/>
                  <a:pt x="2830073" y="3147839"/>
                  <a:pt x="2866692" y="3119553"/>
                </a:cubicBezTo>
                <a:lnTo>
                  <a:pt x="2870861" y="3115983"/>
                </a:lnTo>
                <a:lnTo>
                  <a:pt x="2881111" y="3092843"/>
                </a:lnTo>
                <a:cubicBezTo>
                  <a:pt x="2885080" y="3076634"/>
                  <a:pt x="2886550" y="3058294"/>
                  <a:pt x="2885107" y="3037183"/>
                </a:cubicBezTo>
                <a:cubicBezTo>
                  <a:pt x="2878420" y="2939380"/>
                  <a:pt x="2924821" y="2852206"/>
                  <a:pt x="3000602" y="2776301"/>
                </a:cubicBezTo>
                <a:cubicBezTo>
                  <a:pt x="3031849" y="2857747"/>
                  <a:pt x="3013128" y="2927880"/>
                  <a:pt x="2983398" y="2997244"/>
                </a:cubicBezTo>
                <a:lnTo>
                  <a:pt x="2966427" y="3034153"/>
                </a:lnTo>
                <a:lnTo>
                  <a:pt x="2972949" y="3028569"/>
                </a:lnTo>
                <a:lnTo>
                  <a:pt x="3034218" y="2964322"/>
                </a:lnTo>
                <a:lnTo>
                  <a:pt x="3041892" y="2953913"/>
                </a:lnTo>
                <a:cubicBezTo>
                  <a:pt x="3058285" y="2926085"/>
                  <a:pt x="3070802" y="2895809"/>
                  <a:pt x="3076637" y="2860546"/>
                </a:cubicBezTo>
                <a:cubicBezTo>
                  <a:pt x="3090971" y="2774327"/>
                  <a:pt x="3157219" y="2716204"/>
                  <a:pt x="3217351" y="2657619"/>
                </a:cubicBezTo>
                <a:lnTo>
                  <a:pt x="3273624" y="2612465"/>
                </a:lnTo>
                <a:lnTo>
                  <a:pt x="3294263" y="2570762"/>
                </a:lnTo>
                <a:cubicBezTo>
                  <a:pt x="3530756" y="2026162"/>
                  <a:pt x="3398844" y="1369121"/>
                  <a:pt x="2925392" y="961165"/>
                </a:cubicBezTo>
                <a:close/>
                <a:moveTo>
                  <a:pt x="2944495" y="938995"/>
                </a:moveTo>
                <a:cubicBezTo>
                  <a:pt x="3427895" y="1355523"/>
                  <a:pt x="3562578" y="2026370"/>
                  <a:pt x="3321117" y="2582414"/>
                </a:cubicBezTo>
                <a:lnTo>
                  <a:pt x="3284336" y="2656735"/>
                </a:lnTo>
                <a:lnTo>
                  <a:pt x="3281221" y="2670299"/>
                </a:lnTo>
                <a:cubicBezTo>
                  <a:pt x="3276500" y="2690443"/>
                  <a:pt x="3270989" y="2710244"/>
                  <a:pt x="3262582" y="2728751"/>
                </a:cubicBezTo>
                <a:cubicBezTo>
                  <a:pt x="3230085" y="2800277"/>
                  <a:pt x="3187490" y="2864070"/>
                  <a:pt x="3131384" y="2917711"/>
                </a:cubicBezTo>
                <a:lnTo>
                  <a:pt x="3073306" y="2965684"/>
                </a:lnTo>
                <a:lnTo>
                  <a:pt x="3018051" y="3023624"/>
                </a:lnTo>
                <a:lnTo>
                  <a:pt x="2985396" y="3064579"/>
                </a:lnTo>
                <a:cubicBezTo>
                  <a:pt x="3068038" y="3016271"/>
                  <a:pt x="3141970" y="2974012"/>
                  <a:pt x="3232048" y="2995197"/>
                </a:cubicBezTo>
                <a:cubicBezTo>
                  <a:pt x="3174670" y="3088808"/>
                  <a:pt x="3038100" y="3180101"/>
                  <a:pt x="2913968" y="3156434"/>
                </a:cubicBezTo>
                <a:cubicBezTo>
                  <a:pt x="2905159" y="3154757"/>
                  <a:pt x="2893120" y="3153748"/>
                  <a:pt x="2886540" y="3158304"/>
                </a:cubicBezTo>
                <a:cubicBezTo>
                  <a:pt x="2842799" y="3188628"/>
                  <a:pt x="2800136" y="3220498"/>
                  <a:pt x="2750557" y="3256757"/>
                </a:cubicBezTo>
                <a:cubicBezTo>
                  <a:pt x="2842622" y="3241335"/>
                  <a:pt x="2927335" y="3206024"/>
                  <a:pt x="3018669" y="3267474"/>
                </a:cubicBezTo>
                <a:cubicBezTo>
                  <a:pt x="2976734" y="3291221"/>
                  <a:pt x="2943150" y="3315635"/>
                  <a:pt x="2905986" y="3330064"/>
                </a:cubicBezTo>
                <a:cubicBezTo>
                  <a:pt x="2823869" y="3361943"/>
                  <a:pt x="2740941" y="3358500"/>
                  <a:pt x="2659354" y="3328861"/>
                </a:cubicBezTo>
                <a:cubicBezTo>
                  <a:pt x="2649838" y="3325343"/>
                  <a:pt x="2637539" y="3321276"/>
                  <a:pt x="2628976" y="3324494"/>
                </a:cubicBezTo>
                <a:cubicBezTo>
                  <a:pt x="2567496" y="3347541"/>
                  <a:pt x="2506523" y="3372382"/>
                  <a:pt x="2437154" y="3399967"/>
                </a:cubicBezTo>
                <a:cubicBezTo>
                  <a:pt x="2537216" y="3400184"/>
                  <a:pt x="2633438" y="3387358"/>
                  <a:pt x="2713113" y="3451699"/>
                </a:cubicBezTo>
                <a:cubicBezTo>
                  <a:pt x="2602003" y="3522544"/>
                  <a:pt x="2443951" y="3526204"/>
                  <a:pt x="2355215" y="3438776"/>
                </a:cubicBezTo>
                <a:cubicBezTo>
                  <a:pt x="2346703" y="3430456"/>
                  <a:pt x="2329469" y="3425956"/>
                  <a:pt x="2317135" y="3427528"/>
                </a:cubicBezTo>
                <a:cubicBezTo>
                  <a:pt x="2253286" y="3435966"/>
                  <a:pt x="2189733" y="3447000"/>
                  <a:pt x="2120289" y="3458011"/>
                </a:cubicBezTo>
                <a:cubicBezTo>
                  <a:pt x="2212638" y="3483000"/>
                  <a:pt x="2309989" y="3490985"/>
                  <a:pt x="2373929" y="3578485"/>
                </a:cubicBezTo>
                <a:cubicBezTo>
                  <a:pt x="2316363" y="3595172"/>
                  <a:pt x="2261722" y="3599223"/>
                  <a:pt x="2207403" y="3584700"/>
                </a:cubicBezTo>
                <a:cubicBezTo>
                  <a:pt x="2139100" y="3566384"/>
                  <a:pt x="2080350" y="3532641"/>
                  <a:pt x="2040722" y="3471387"/>
                </a:cubicBezTo>
                <a:cubicBezTo>
                  <a:pt x="2036947" y="3465547"/>
                  <a:pt x="2028609" y="3459964"/>
                  <a:pt x="2021826" y="3459295"/>
                </a:cubicBezTo>
                <a:cubicBezTo>
                  <a:pt x="1957948" y="3452924"/>
                  <a:pt x="1894016" y="3447737"/>
                  <a:pt x="1830909" y="3442153"/>
                </a:cubicBezTo>
                <a:cubicBezTo>
                  <a:pt x="1868210" y="3464806"/>
                  <a:pt x="1907361" y="3486713"/>
                  <a:pt x="1944674" y="3511594"/>
                </a:cubicBezTo>
                <a:cubicBezTo>
                  <a:pt x="1982807" y="3537060"/>
                  <a:pt x="2015112" y="3568591"/>
                  <a:pt x="2035886" y="3612244"/>
                </a:cubicBezTo>
                <a:cubicBezTo>
                  <a:pt x="1922939" y="3633700"/>
                  <a:pt x="1795518" y="3565551"/>
                  <a:pt x="1748640" y="3457267"/>
                </a:cubicBezTo>
                <a:cubicBezTo>
                  <a:pt x="1735514" y="3426859"/>
                  <a:pt x="1717460" y="3414629"/>
                  <a:pt x="1686431" y="3407238"/>
                </a:cubicBezTo>
                <a:cubicBezTo>
                  <a:pt x="1630425" y="3393972"/>
                  <a:pt x="1576042" y="3374342"/>
                  <a:pt x="1515436" y="3355634"/>
                </a:cubicBezTo>
                <a:cubicBezTo>
                  <a:pt x="1597451" y="3423839"/>
                  <a:pt x="1688445" y="3479944"/>
                  <a:pt x="1703579" y="3597346"/>
                </a:cubicBezTo>
                <a:cubicBezTo>
                  <a:pt x="1577977" y="3575246"/>
                  <a:pt x="1468134" y="3466675"/>
                  <a:pt x="1447070" y="3347613"/>
                </a:cubicBezTo>
                <a:cubicBezTo>
                  <a:pt x="1445440" y="3338445"/>
                  <a:pt x="1443925" y="3324941"/>
                  <a:pt x="1437896" y="3321719"/>
                </a:cubicBezTo>
                <a:cubicBezTo>
                  <a:pt x="1382032" y="3292188"/>
                  <a:pt x="1325165" y="3264380"/>
                  <a:pt x="1266653" y="3238482"/>
                </a:cubicBezTo>
                <a:cubicBezTo>
                  <a:pt x="1332142" y="3315366"/>
                  <a:pt x="1389722" y="3394427"/>
                  <a:pt x="1387018" y="3502990"/>
                </a:cubicBezTo>
                <a:cubicBezTo>
                  <a:pt x="1265181" y="3453700"/>
                  <a:pt x="1170037" y="3331428"/>
                  <a:pt x="1174345" y="3214144"/>
                </a:cubicBezTo>
                <a:cubicBezTo>
                  <a:pt x="1175737" y="3176407"/>
                  <a:pt x="1171948" y="3172403"/>
                  <a:pt x="1130568" y="3159665"/>
                </a:cubicBezTo>
                <a:cubicBezTo>
                  <a:pt x="1136027" y="3201211"/>
                  <a:pt x="1142233" y="3243152"/>
                  <a:pt x="1146676" y="3285177"/>
                </a:cubicBezTo>
                <a:cubicBezTo>
                  <a:pt x="1148026" y="3298170"/>
                  <a:pt x="1144509" y="3311772"/>
                  <a:pt x="1142947" y="3327307"/>
                </a:cubicBezTo>
                <a:cubicBezTo>
                  <a:pt x="1112347" y="3324597"/>
                  <a:pt x="1100038" y="3312142"/>
                  <a:pt x="1097336" y="3279996"/>
                </a:cubicBezTo>
                <a:cubicBezTo>
                  <a:pt x="1093668" y="3236791"/>
                  <a:pt x="1082634" y="3194014"/>
                  <a:pt x="1070684" y="3152300"/>
                </a:cubicBezTo>
                <a:cubicBezTo>
                  <a:pt x="1067317" y="3140527"/>
                  <a:pt x="1050656" y="3126541"/>
                  <a:pt x="1038316" y="3124902"/>
                </a:cubicBezTo>
                <a:cubicBezTo>
                  <a:pt x="994157" y="3118888"/>
                  <a:pt x="949246" y="3115427"/>
                  <a:pt x="904549" y="3115357"/>
                </a:cubicBezTo>
                <a:cubicBezTo>
                  <a:pt x="870776" y="3115211"/>
                  <a:pt x="870698" y="3118101"/>
                  <a:pt x="854080" y="3080125"/>
                </a:cubicBezTo>
                <a:cubicBezTo>
                  <a:pt x="911074" y="3057524"/>
                  <a:pt x="968345" y="3064981"/>
                  <a:pt x="1033961" y="3072973"/>
                </a:cubicBezTo>
                <a:cubicBezTo>
                  <a:pt x="1009935" y="3044014"/>
                  <a:pt x="1001256" y="3014605"/>
                  <a:pt x="955903" y="3025797"/>
                </a:cubicBezTo>
                <a:cubicBezTo>
                  <a:pt x="897146" y="3040225"/>
                  <a:pt x="839506" y="3024936"/>
                  <a:pt x="787203" y="2996871"/>
                </a:cubicBezTo>
                <a:cubicBezTo>
                  <a:pt x="729279" y="2965811"/>
                  <a:pt x="681992" y="2921986"/>
                  <a:pt x="639063" y="2865404"/>
                </a:cubicBezTo>
                <a:cubicBezTo>
                  <a:pt x="752309" y="2842481"/>
                  <a:pt x="838764" y="2889992"/>
                  <a:pt x="926373" y="2943304"/>
                </a:cubicBezTo>
                <a:cubicBezTo>
                  <a:pt x="914169" y="2927367"/>
                  <a:pt x="901642" y="2911522"/>
                  <a:pt x="889812" y="2895291"/>
                </a:cubicBezTo>
                <a:cubicBezTo>
                  <a:pt x="877049" y="2877762"/>
                  <a:pt x="864468" y="2860021"/>
                  <a:pt x="852391" y="2841976"/>
                </a:cubicBezTo>
                <a:cubicBezTo>
                  <a:pt x="841031" y="2824918"/>
                  <a:pt x="831540" y="2806390"/>
                  <a:pt x="818807" y="2790367"/>
                </a:cubicBezTo>
                <a:cubicBezTo>
                  <a:pt x="813188" y="2783307"/>
                  <a:pt x="801565" y="2776496"/>
                  <a:pt x="793035" y="2777154"/>
                </a:cubicBezTo>
                <a:cubicBezTo>
                  <a:pt x="706462" y="2783263"/>
                  <a:pt x="639833" y="2743964"/>
                  <a:pt x="584513" y="2684961"/>
                </a:cubicBezTo>
                <a:cubicBezTo>
                  <a:pt x="552798" y="2650363"/>
                  <a:pt x="527897" y="2608700"/>
                  <a:pt x="495153" y="2564099"/>
                </a:cubicBezTo>
                <a:cubicBezTo>
                  <a:pt x="563049" y="2563705"/>
                  <a:pt x="610347" y="2582035"/>
                  <a:pt x="651206" y="2613300"/>
                </a:cubicBezTo>
                <a:cubicBezTo>
                  <a:pt x="690966" y="2643740"/>
                  <a:pt x="727583" y="2678248"/>
                  <a:pt x="767600" y="2712730"/>
                </a:cubicBezTo>
                <a:cubicBezTo>
                  <a:pt x="738177" y="2647333"/>
                  <a:pt x="710241" y="2583709"/>
                  <a:pt x="680340" y="2521105"/>
                </a:cubicBezTo>
                <a:cubicBezTo>
                  <a:pt x="677167" y="2514428"/>
                  <a:pt x="662991" y="2511700"/>
                  <a:pt x="653339" y="2510160"/>
                </a:cubicBezTo>
                <a:cubicBezTo>
                  <a:pt x="539917" y="2491286"/>
                  <a:pt x="427970" y="2350714"/>
                  <a:pt x="438844" y="2236870"/>
                </a:cubicBezTo>
                <a:cubicBezTo>
                  <a:pt x="527646" y="2261637"/>
                  <a:pt x="571459" y="2337216"/>
                  <a:pt x="632049" y="2397803"/>
                </a:cubicBezTo>
                <a:cubicBezTo>
                  <a:pt x="624888" y="2368591"/>
                  <a:pt x="614812" y="2339825"/>
                  <a:pt x="611148" y="2310054"/>
                </a:cubicBezTo>
                <a:cubicBezTo>
                  <a:pt x="603997" y="2253252"/>
                  <a:pt x="578959" y="2213565"/>
                  <a:pt x="530970" y="2179237"/>
                </a:cubicBezTo>
                <a:cubicBezTo>
                  <a:pt x="450892" y="2121943"/>
                  <a:pt x="412952" y="2037870"/>
                  <a:pt x="417023" y="1936402"/>
                </a:cubicBezTo>
                <a:cubicBezTo>
                  <a:pt x="417508" y="1924498"/>
                  <a:pt x="419572" y="1912722"/>
                  <a:pt x="421600" y="1895248"/>
                </a:cubicBezTo>
                <a:cubicBezTo>
                  <a:pt x="509868" y="1942474"/>
                  <a:pt x="543005" y="2023023"/>
                  <a:pt x="574795" y="2116334"/>
                </a:cubicBezTo>
                <a:cubicBezTo>
                  <a:pt x="575977" y="2042440"/>
                  <a:pt x="577433" y="1979007"/>
                  <a:pt x="577388" y="1915636"/>
                </a:cubicBezTo>
                <a:cubicBezTo>
                  <a:pt x="577408" y="1908753"/>
                  <a:pt x="570657" y="1900348"/>
                  <a:pt x="564780" y="1895408"/>
                </a:cubicBezTo>
                <a:cubicBezTo>
                  <a:pt x="477439" y="1820642"/>
                  <a:pt x="459341" y="1723481"/>
                  <a:pt x="479728" y="1614137"/>
                </a:cubicBezTo>
                <a:cubicBezTo>
                  <a:pt x="483535" y="1593760"/>
                  <a:pt x="489188" y="1573619"/>
                  <a:pt x="494312" y="1553391"/>
                </a:cubicBezTo>
                <a:cubicBezTo>
                  <a:pt x="494777" y="1551452"/>
                  <a:pt x="497566" y="1550035"/>
                  <a:pt x="499533" y="1548032"/>
                </a:cubicBezTo>
                <a:cubicBezTo>
                  <a:pt x="578041" y="1607426"/>
                  <a:pt x="575853" y="1699429"/>
                  <a:pt x="595596" y="1785441"/>
                </a:cubicBezTo>
                <a:cubicBezTo>
                  <a:pt x="600153" y="1760412"/>
                  <a:pt x="601018" y="1733927"/>
                  <a:pt x="609994" y="1710488"/>
                </a:cubicBezTo>
                <a:cubicBezTo>
                  <a:pt x="636958" y="1640695"/>
                  <a:pt x="629474" y="1578677"/>
                  <a:pt x="600017" y="1509679"/>
                </a:cubicBezTo>
                <a:cubicBezTo>
                  <a:pt x="558695" y="1412589"/>
                  <a:pt x="580976" y="1314488"/>
                  <a:pt x="641711" y="1218102"/>
                </a:cubicBezTo>
                <a:cubicBezTo>
                  <a:pt x="709066" y="1300659"/>
                  <a:pt x="686314" y="1393426"/>
                  <a:pt x="683694" y="1490971"/>
                </a:cubicBezTo>
                <a:cubicBezTo>
                  <a:pt x="713866" y="1433553"/>
                  <a:pt x="740294" y="1384123"/>
                  <a:pt x="765509" y="1334139"/>
                </a:cubicBezTo>
                <a:cubicBezTo>
                  <a:pt x="768825" y="1327631"/>
                  <a:pt x="768473" y="1316978"/>
                  <a:pt x="765551" y="1310149"/>
                </a:cubicBezTo>
                <a:cubicBezTo>
                  <a:pt x="731495" y="1229547"/>
                  <a:pt x="746683" y="1151579"/>
                  <a:pt x="785849" y="1077144"/>
                </a:cubicBezTo>
                <a:cubicBezTo>
                  <a:pt x="807742" y="1035635"/>
                  <a:pt x="837692" y="998357"/>
                  <a:pt x="863987" y="959160"/>
                </a:cubicBezTo>
                <a:cubicBezTo>
                  <a:pt x="869240" y="960483"/>
                  <a:pt x="874494" y="961806"/>
                  <a:pt x="879687" y="963201"/>
                </a:cubicBezTo>
                <a:cubicBezTo>
                  <a:pt x="879915" y="1004798"/>
                  <a:pt x="884358" y="1046823"/>
                  <a:pt x="879253" y="1087889"/>
                </a:cubicBezTo>
                <a:cubicBezTo>
                  <a:pt x="876709" y="1108553"/>
                  <a:pt x="871826" y="1128989"/>
                  <a:pt x="866841" y="1149844"/>
                </a:cubicBezTo>
                <a:lnTo>
                  <a:pt x="858364" y="1191754"/>
                </a:lnTo>
                <a:lnTo>
                  <a:pt x="939002" y="1088019"/>
                </a:lnTo>
                <a:lnTo>
                  <a:pt x="949832" y="1076662"/>
                </a:lnTo>
                <a:lnTo>
                  <a:pt x="967910" y="1046896"/>
                </a:lnTo>
                <a:cubicBezTo>
                  <a:pt x="1013299" y="981692"/>
                  <a:pt x="1069787" y="927213"/>
                  <a:pt x="1138788" y="884832"/>
                </a:cubicBezTo>
                <a:lnTo>
                  <a:pt x="1182762" y="865557"/>
                </a:lnTo>
                <a:lnTo>
                  <a:pt x="1263462" y="809407"/>
                </a:lnTo>
                <a:cubicBezTo>
                  <a:pt x="1777710" y="488414"/>
                  <a:pt x="2461096" y="522467"/>
                  <a:pt x="2944495" y="938995"/>
                </a:cubicBezTo>
                <a:close/>
                <a:moveTo>
                  <a:pt x="3817601" y="1681607"/>
                </a:moveTo>
                <a:lnTo>
                  <a:pt x="3829828" y="1747247"/>
                </a:lnTo>
                <a:lnTo>
                  <a:pt x="3585299" y="1890118"/>
                </a:lnTo>
                <a:lnTo>
                  <a:pt x="3573956" y="1829216"/>
                </a:lnTo>
                <a:lnTo>
                  <a:pt x="3630357" y="1798405"/>
                </a:lnTo>
                <a:lnTo>
                  <a:pt x="3612615" y="1703161"/>
                </a:lnTo>
                <a:lnTo>
                  <a:pt x="3548966" y="1695062"/>
                </a:lnTo>
                <a:lnTo>
                  <a:pt x="3537685" y="1634498"/>
                </a:lnTo>
                <a:close/>
                <a:moveTo>
                  <a:pt x="2203546" y="196086"/>
                </a:moveTo>
                <a:lnTo>
                  <a:pt x="2089089" y="454006"/>
                </a:lnTo>
                <a:lnTo>
                  <a:pt x="2025125" y="448661"/>
                </a:lnTo>
                <a:lnTo>
                  <a:pt x="1956264" y="175421"/>
                </a:lnTo>
                <a:lnTo>
                  <a:pt x="2017313" y="180522"/>
                </a:lnTo>
                <a:lnTo>
                  <a:pt x="2059069" y="373099"/>
                </a:lnTo>
                <a:cubicBezTo>
                  <a:pt x="2061153" y="382598"/>
                  <a:pt x="2062195" y="391493"/>
                  <a:pt x="2062193" y="399781"/>
                </a:cubicBezTo>
                <a:lnTo>
                  <a:pt x="2063221" y="399867"/>
                </a:lnTo>
                <a:cubicBezTo>
                  <a:pt x="2064843" y="391483"/>
                  <a:pt x="2067536" y="382672"/>
                  <a:pt x="2071301" y="373431"/>
                </a:cubicBezTo>
                <a:lnTo>
                  <a:pt x="2144384" y="191142"/>
                </a:lnTo>
                <a:close/>
                <a:moveTo>
                  <a:pt x="2444574" y="249785"/>
                </a:moveTo>
                <a:lnTo>
                  <a:pt x="2432940" y="294767"/>
                </a:lnTo>
                <a:lnTo>
                  <a:pt x="2341143" y="271025"/>
                </a:lnTo>
                <a:lnTo>
                  <a:pt x="2325416" y="331835"/>
                </a:lnTo>
                <a:lnTo>
                  <a:pt x="2410715" y="353896"/>
                </a:lnTo>
                <a:lnTo>
                  <a:pt x="2399124" y="398711"/>
                </a:lnTo>
                <a:lnTo>
                  <a:pt x="2313825" y="376650"/>
                </a:lnTo>
                <a:lnTo>
                  <a:pt x="2297666" y="439125"/>
                </a:lnTo>
                <a:lnTo>
                  <a:pt x="2395460" y="464419"/>
                </a:lnTo>
                <a:lnTo>
                  <a:pt x="2383827" y="509401"/>
                </a:lnTo>
                <a:lnTo>
                  <a:pt x="2231054" y="469888"/>
                </a:lnTo>
                <a:lnTo>
                  <a:pt x="2297799" y="211824"/>
                </a:lnTo>
                <a:close/>
                <a:moveTo>
                  <a:pt x="3674535" y="1268719"/>
                </a:moveTo>
                <a:lnTo>
                  <a:pt x="3698238" y="1325956"/>
                </a:lnTo>
                <a:lnTo>
                  <a:pt x="3584990" y="1490563"/>
                </a:lnTo>
                <a:cubicBezTo>
                  <a:pt x="3577474" y="1501498"/>
                  <a:pt x="3572646" y="1508278"/>
                  <a:pt x="3570504" y="1510903"/>
                </a:cubicBezTo>
                <a:lnTo>
                  <a:pt x="3570833" y="1511698"/>
                </a:lnTo>
                <a:cubicBezTo>
                  <a:pt x="3576330" y="1508181"/>
                  <a:pt x="3587452" y="1502954"/>
                  <a:pt x="3604199" y="1496019"/>
                </a:cubicBezTo>
                <a:lnTo>
                  <a:pt x="3744587" y="1437884"/>
                </a:lnTo>
                <a:lnTo>
                  <a:pt x="3765194" y="1487649"/>
                </a:lnTo>
                <a:lnTo>
                  <a:pt x="3518919" y="1589631"/>
                </a:lnTo>
                <a:lnTo>
                  <a:pt x="3496666" y="1535892"/>
                </a:lnTo>
                <a:lnTo>
                  <a:pt x="3612784" y="1365626"/>
                </a:lnTo>
                <a:cubicBezTo>
                  <a:pt x="3618814" y="1356796"/>
                  <a:pt x="3623866" y="1350109"/>
                  <a:pt x="3627945" y="1345565"/>
                </a:cubicBezTo>
                <a:lnTo>
                  <a:pt x="3627615" y="1344770"/>
                </a:lnTo>
                <a:cubicBezTo>
                  <a:pt x="3619531" y="1349236"/>
                  <a:pt x="3606639" y="1355133"/>
                  <a:pt x="3588937" y="1362463"/>
                </a:cubicBezTo>
                <a:lnTo>
                  <a:pt x="3448867" y="1420465"/>
                </a:lnTo>
                <a:lnTo>
                  <a:pt x="3428260" y="1370702"/>
                </a:lnTo>
                <a:close/>
                <a:moveTo>
                  <a:pt x="2640596" y="375305"/>
                </a:moveTo>
                <a:cubicBezTo>
                  <a:pt x="2636375" y="366921"/>
                  <a:pt x="2627655" y="359876"/>
                  <a:pt x="2614438" y="354168"/>
                </a:cubicBezTo>
                <a:lnTo>
                  <a:pt x="2587897" y="342706"/>
                </a:lnTo>
                <a:lnTo>
                  <a:pt x="2557471" y="413166"/>
                </a:lnTo>
                <a:lnTo>
                  <a:pt x="2583064" y="424218"/>
                </a:lnTo>
                <a:cubicBezTo>
                  <a:pt x="2595281" y="429494"/>
                  <a:pt x="2606637" y="430180"/>
                  <a:pt x="2617132" y="426278"/>
                </a:cubicBezTo>
                <a:cubicBezTo>
                  <a:pt x="2627627" y="422375"/>
                  <a:pt x="2635172" y="415105"/>
                  <a:pt x="2639765" y="404468"/>
                </a:cubicBezTo>
                <a:cubicBezTo>
                  <a:pt x="2644541" y="393409"/>
                  <a:pt x="2644817" y="383688"/>
                  <a:pt x="2640596" y="375305"/>
                </a:cubicBezTo>
                <a:close/>
                <a:moveTo>
                  <a:pt x="2675101" y="338236"/>
                </a:moveTo>
                <a:cubicBezTo>
                  <a:pt x="2704282" y="360678"/>
                  <a:pt x="2711708" y="388487"/>
                  <a:pt x="2697382" y="421663"/>
                </a:cubicBezTo>
                <a:cubicBezTo>
                  <a:pt x="2690195" y="438304"/>
                  <a:pt x="2679162" y="450471"/>
                  <a:pt x="2664280" y="458166"/>
                </a:cubicBezTo>
                <a:cubicBezTo>
                  <a:pt x="2649399" y="465860"/>
                  <a:pt x="2632382" y="468446"/>
                  <a:pt x="2613227" y="465922"/>
                </a:cubicBezTo>
                <a:lnTo>
                  <a:pt x="2612954" y="466554"/>
                </a:lnTo>
                <a:cubicBezTo>
                  <a:pt x="2622587" y="475212"/>
                  <a:pt x="2629701" y="493030"/>
                  <a:pt x="2634296" y="520006"/>
                </a:cubicBezTo>
                <a:lnTo>
                  <a:pt x="2649114" y="612440"/>
                </a:lnTo>
                <a:lnTo>
                  <a:pt x="2589080" y="586517"/>
                </a:lnTo>
                <a:lnTo>
                  <a:pt x="2578184" y="506273"/>
                </a:lnTo>
                <a:cubicBezTo>
                  <a:pt x="2575969" y="489697"/>
                  <a:pt x="2573154" y="478421"/>
                  <a:pt x="2569735" y="472446"/>
                </a:cubicBezTo>
                <a:cubicBezTo>
                  <a:pt x="2566318" y="466472"/>
                  <a:pt x="2561764" y="462257"/>
                  <a:pt x="2556077" y="459800"/>
                </a:cubicBezTo>
                <a:lnTo>
                  <a:pt x="2540279" y="452978"/>
                </a:lnTo>
                <a:lnTo>
                  <a:pt x="2499346" y="547767"/>
                </a:lnTo>
                <a:lnTo>
                  <a:pt x="2447213" y="525254"/>
                </a:lnTo>
                <a:lnTo>
                  <a:pt x="2552886" y="280541"/>
                </a:lnTo>
                <a:lnTo>
                  <a:pt x="2638671" y="317584"/>
                </a:lnTo>
                <a:cubicBezTo>
                  <a:pt x="2653231" y="323872"/>
                  <a:pt x="2665375" y="330756"/>
                  <a:pt x="2675101" y="338236"/>
                </a:cubicBezTo>
                <a:close/>
                <a:moveTo>
                  <a:pt x="2964706" y="495341"/>
                </a:moveTo>
                <a:lnTo>
                  <a:pt x="2936537" y="540642"/>
                </a:lnTo>
                <a:cubicBezTo>
                  <a:pt x="2927760" y="520865"/>
                  <a:pt x="2913191" y="504646"/>
                  <a:pt x="2892829" y="491985"/>
                </a:cubicBezTo>
                <a:cubicBezTo>
                  <a:pt x="2880944" y="484595"/>
                  <a:pt x="2870097" y="480856"/>
                  <a:pt x="2860289" y="480769"/>
                </a:cubicBezTo>
                <a:cubicBezTo>
                  <a:pt x="2850482" y="480682"/>
                  <a:pt x="2843306" y="484292"/>
                  <a:pt x="2838763" y="491599"/>
                </a:cubicBezTo>
                <a:cubicBezTo>
                  <a:pt x="2835128" y="497444"/>
                  <a:pt x="2834217" y="504342"/>
                  <a:pt x="2836028" y="512290"/>
                </a:cubicBezTo>
                <a:cubicBezTo>
                  <a:pt x="2837841" y="520239"/>
                  <a:pt x="2845738" y="534369"/>
                  <a:pt x="2859720" y="554682"/>
                </a:cubicBezTo>
                <a:cubicBezTo>
                  <a:pt x="2876228" y="578320"/>
                  <a:pt x="2885363" y="598118"/>
                  <a:pt x="2887127" y="614075"/>
                </a:cubicBezTo>
                <a:cubicBezTo>
                  <a:pt x="2888890" y="630031"/>
                  <a:pt x="2885168" y="645414"/>
                  <a:pt x="2875961" y="660222"/>
                </a:cubicBezTo>
                <a:cubicBezTo>
                  <a:pt x="2862451" y="681947"/>
                  <a:pt x="2844457" y="693723"/>
                  <a:pt x="2821976" y="695550"/>
                </a:cubicBezTo>
                <a:cubicBezTo>
                  <a:pt x="2799495" y="697378"/>
                  <a:pt x="2774079" y="689477"/>
                  <a:pt x="2745730" y="671848"/>
                </a:cubicBezTo>
                <a:cubicBezTo>
                  <a:pt x="2719815" y="655735"/>
                  <a:pt x="2701182" y="638339"/>
                  <a:pt x="2689829" y="619663"/>
                </a:cubicBezTo>
                <a:lnTo>
                  <a:pt x="2719907" y="571292"/>
                </a:lnTo>
                <a:cubicBezTo>
                  <a:pt x="2728735" y="597721"/>
                  <a:pt x="2744742" y="618144"/>
                  <a:pt x="2767929" y="632562"/>
                </a:cubicBezTo>
                <a:cubicBezTo>
                  <a:pt x="2781082" y="640740"/>
                  <a:pt x="2792378" y="644624"/>
                  <a:pt x="2801821" y="644213"/>
                </a:cubicBezTo>
                <a:cubicBezTo>
                  <a:pt x="2811262" y="643802"/>
                  <a:pt x="2818194" y="640040"/>
                  <a:pt x="2822616" y="632929"/>
                </a:cubicBezTo>
                <a:cubicBezTo>
                  <a:pt x="2826433" y="626791"/>
                  <a:pt x="2827406" y="619359"/>
                  <a:pt x="2825538" y="610631"/>
                </a:cubicBezTo>
                <a:cubicBezTo>
                  <a:pt x="2823670" y="601905"/>
                  <a:pt x="2814391" y="585868"/>
                  <a:pt x="2797702" y="562522"/>
                </a:cubicBezTo>
                <a:cubicBezTo>
                  <a:pt x="2771666" y="525528"/>
                  <a:pt x="2767554" y="492711"/>
                  <a:pt x="2785364" y="464068"/>
                </a:cubicBezTo>
                <a:cubicBezTo>
                  <a:pt x="2798448" y="443025"/>
                  <a:pt x="2816624" y="431665"/>
                  <a:pt x="2839889" y="429988"/>
                </a:cubicBezTo>
                <a:cubicBezTo>
                  <a:pt x="2863154" y="428311"/>
                  <a:pt x="2887988" y="435681"/>
                  <a:pt x="2914390" y="452097"/>
                </a:cubicBezTo>
                <a:cubicBezTo>
                  <a:pt x="2936504" y="465849"/>
                  <a:pt x="2953277" y="480263"/>
                  <a:pt x="2964706" y="495341"/>
                </a:cubicBezTo>
                <a:close/>
                <a:moveTo>
                  <a:pt x="3381989" y="837756"/>
                </a:moveTo>
                <a:lnTo>
                  <a:pt x="3421308" y="889359"/>
                </a:lnTo>
                <a:lnTo>
                  <a:pt x="3367394" y="986688"/>
                </a:lnTo>
                <a:cubicBezTo>
                  <a:pt x="3366306" y="988670"/>
                  <a:pt x="3362027" y="994599"/>
                  <a:pt x="3354553" y="1004477"/>
                </a:cubicBezTo>
                <a:lnTo>
                  <a:pt x="3354970" y="1005024"/>
                </a:lnTo>
                <a:cubicBezTo>
                  <a:pt x="3362192" y="1001252"/>
                  <a:pt x="3368769" y="998621"/>
                  <a:pt x="3374700" y="997130"/>
                </a:cubicBezTo>
                <a:lnTo>
                  <a:pt x="3483988" y="971621"/>
                </a:lnTo>
                <a:lnTo>
                  <a:pt x="3520491" y="1019527"/>
                </a:lnTo>
                <a:lnTo>
                  <a:pt x="3331389" y="1054145"/>
                </a:lnTo>
                <a:lnTo>
                  <a:pt x="3255697" y="1111819"/>
                </a:lnTo>
                <a:lnTo>
                  <a:pt x="3221280" y="1066650"/>
                </a:lnTo>
                <a:lnTo>
                  <a:pt x="3296151" y="1009602"/>
                </a:lnTo>
                <a:close/>
                <a:moveTo>
                  <a:pt x="3102914" y="587207"/>
                </a:moveTo>
                <a:lnTo>
                  <a:pt x="2938451" y="796978"/>
                </a:lnTo>
                <a:lnTo>
                  <a:pt x="2893761" y="761941"/>
                </a:lnTo>
                <a:lnTo>
                  <a:pt x="3058225" y="552170"/>
                </a:lnTo>
                <a:close/>
                <a:moveTo>
                  <a:pt x="3176633" y="639534"/>
                </a:moveTo>
                <a:lnTo>
                  <a:pt x="3325751" y="785843"/>
                </a:lnTo>
                <a:lnTo>
                  <a:pt x="3293210" y="819008"/>
                </a:lnTo>
                <a:lnTo>
                  <a:pt x="3238919" y="765739"/>
                </a:lnTo>
                <a:lnTo>
                  <a:pt x="3084776" y="922841"/>
                </a:lnTo>
                <a:lnTo>
                  <a:pt x="3044118" y="882950"/>
                </a:lnTo>
                <a:lnTo>
                  <a:pt x="3198261" y="725847"/>
                </a:lnTo>
                <a:lnTo>
                  <a:pt x="3144092" y="672698"/>
                </a:lnTo>
                <a:close/>
                <a:moveTo>
                  <a:pt x="3337571" y="493335"/>
                </a:moveTo>
                <a:cubicBezTo>
                  <a:pt x="4178657" y="1223078"/>
                  <a:pt x="4268918" y="2496485"/>
                  <a:pt x="3539175" y="3337571"/>
                </a:cubicBezTo>
                <a:cubicBezTo>
                  <a:pt x="3174304" y="3758113"/>
                  <a:pt x="2673517" y="3990950"/>
                  <a:pt x="2158811" y="4027433"/>
                </a:cubicBezTo>
                <a:lnTo>
                  <a:pt x="2061922" y="4029668"/>
                </a:lnTo>
                <a:lnTo>
                  <a:pt x="2061922" y="3965809"/>
                </a:lnTo>
                <a:lnTo>
                  <a:pt x="2154292" y="3963679"/>
                </a:lnTo>
                <a:cubicBezTo>
                  <a:pt x="2652681" y="3928352"/>
                  <a:pt x="3137594" y="3702897"/>
                  <a:pt x="3490899" y="3295685"/>
                </a:cubicBezTo>
                <a:cubicBezTo>
                  <a:pt x="4197509" y="2481262"/>
                  <a:pt x="4110109" y="1248221"/>
                  <a:pt x="3295686" y="541612"/>
                </a:cubicBezTo>
                <a:cubicBezTo>
                  <a:pt x="2481263" y="-164998"/>
                  <a:pt x="1248222" y="-77598"/>
                  <a:pt x="541612" y="736825"/>
                </a:cubicBezTo>
                <a:cubicBezTo>
                  <a:pt x="188307" y="1144036"/>
                  <a:pt x="33505" y="1655902"/>
                  <a:pt x="68831" y="2154291"/>
                </a:cubicBezTo>
                <a:lnTo>
                  <a:pt x="73508" y="2193581"/>
                </a:lnTo>
                <a:lnTo>
                  <a:pt x="10288" y="2202589"/>
                </a:lnTo>
                <a:lnTo>
                  <a:pt x="5077" y="2158810"/>
                </a:lnTo>
                <a:cubicBezTo>
                  <a:pt x="-31405" y="1644105"/>
                  <a:pt x="128465" y="1115482"/>
                  <a:pt x="493336" y="694939"/>
                </a:cubicBezTo>
                <a:cubicBezTo>
                  <a:pt x="1223079" y="-146146"/>
                  <a:pt x="2496486" y="-236407"/>
                  <a:pt x="3337571" y="4933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8" name="图片 8" descr="38a7b19e6e6dd5db3396b5d5f8f7bf1"/>
          <p:cNvPicPr>
            <a:picLocks noChangeAspect="1"/>
          </p:cNvPicPr>
          <p:nvPr/>
        </p:nvPicPr>
        <p:blipFill>
          <a:blip r:embed="rId2"/>
          <a:stretch>
            <a:fillRect/>
          </a:stretch>
        </p:blipFill>
        <p:spPr>
          <a:xfrm>
            <a:off x="10588625" y="476885"/>
            <a:ext cx="995045" cy="9950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3400"/>
            <a:ext cx="223838" cy="8171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ndParaRPr>
          </a:p>
        </p:txBody>
      </p:sp>
      <p:sp>
        <p:nvSpPr>
          <p:cNvPr id="5" name="文本框 4"/>
          <p:cNvSpPr txBox="1"/>
          <p:nvPr/>
        </p:nvSpPr>
        <p:spPr>
          <a:xfrm>
            <a:off x="263208" y="217016"/>
            <a:ext cx="4335462" cy="521970"/>
          </a:xfrm>
          <a:prstGeom prst="rect">
            <a:avLst/>
          </a:prstGeom>
          <a:noFill/>
        </p:spPr>
        <p:txBody>
          <a:bodyPr wrap="square" rtlCol="0">
            <a:spAutoFit/>
          </a:bodyPr>
          <a:lstStyle/>
          <a:p>
            <a:pPr algn="l">
              <a:lnSpc>
                <a:spcPct val="100000"/>
              </a:lnSpc>
              <a:buClrTx/>
              <a:buSzTx/>
              <a:buFontTx/>
            </a:pPr>
            <a:r>
              <a:rPr lang="zh-CN" altLang="en-US" sz="2800" b="1" dirty="0">
                <a:latin typeface="微软雅黑" panose="020B0503020204020204" charset="-122"/>
                <a:ea typeface="微软雅黑" panose="020B0503020204020204" charset="-122"/>
                <a:sym typeface="+mn-ea"/>
              </a:rPr>
              <a:t>数据来源的调研</a:t>
            </a:r>
            <a:endParaRPr lang="zh-CN" altLang="en-US" sz="2800" b="1" dirty="0">
              <a:latin typeface="微软雅黑" panose="020B0503020204020204" charset="-122"/>
              <a:ea typeface="微软雅黑" panose="020B0503020204020204" charset="-122"/>
            </a:endParaRPr>
          </a:p>
        </p:txBody>
      </p:sp>
      <p:sp>
        <p:nvSpPr>
          <p:cNvPr id="10" name="矩形: 圆角 9"/>
          <p:cNvSpPr/>
          <p:nvPr>
            <p:custDataLst>
              <p:tags r:id="rId1"/>
            </p:custDataLst>
          </p:nvPr>
        </p:nvSpPr>
        <p:spPr>
          <a:xfrm>
            <a:off x="624795" y="1345520"/>
            <a:ext cx="10942410" cy="2010909"/>
          </a:xfrm>
          <a:prstGeom prst="roundRect">
            <a:avLst>
              <a:gd name="adj" fmla="val 4078"/>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矩形: 圆角 10"/>
          <p:cNvSpPr/>
          <p:nvPr>
            <p:custDataLst>
              <p:tags r:id="rId2"/>
            </p:custDataLst>
          </p:nvPr>
        </p:nvSpPr>
        <p:spPr>
          <a:xfrm>
            <a:off x="1070610" y="1083945"/>
            <a:ext cx="3230880" cy="523240"/>
          </a:xfrm>
          <a:prstGeom prst="roundRect">
            <a:avLst>
              <a:gd name="adj" fmla="val 50000"/>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charset="-122"/>
                <a:ea typeface="微软雅黑" panose="020B0503020204020204" charset="-122"/>
                <a:cs typeface="微软雅黑" panose="020B0503020204020204" charset="-122"/>
              </a:rPr>
              <a:t>NUDT-SIRST</a:t>
            </a:r>
            <a:r>
              <a:rPr lang="zh-CN" altLang="en-US" sz="2400" b="1" dirty="0">
                <a:latin typeface="微软雅黑" panose="020B0503020204020204" charset="-122"/>
                <a:ea typeface="微软雅黑" panose="020B0503020204020204" charset="-122"/>
                <a:cs typeface="微软雅黑" panose="020B0503020204020204" charset="-122"/>
              </a:rPr>
              <a:t>数据集</a:t>
            </a:r>
          </a:p>
        </p:txBody>
      </p:sp>
      <p:sp>
        <p:nvSpPr>
          <p:cNvPr id="14" name="矩形: 圆角 13"/>
          <p:cNvSpPr/>
          <p:nvPr>
            <p:custDataLst>
              <p:tags r:id="rId3"/>
            </p:custDataLst>
          </p:nvPr>
        </p:nvSpPr>
        <p:spPr>
          <a:xfrm>
            <a:off x="624840" y="3963035"/>
            <a:ext cx="10942320" cy="2329180"/>
          </a:xfrm>
          <a:prstGeom prst="roundRect">
            <a:avLst>
              <a:gd name="adj" fmla="val 4078"/>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矩形: 圆角 14"/>
          <p:cNvSpPr/>
          <p:nvPr>
            <p:custDataLst>
              <p:tags r:id="rId4"/>
            </p:custDataLst>
          </p:nvPr>
        </p:nvSpPr>
        <p:spPr>
          <a:xfrm>
            <a:off x="8207375" y="3701415"/>
            <a:ext cx="2823210" cy="523240"/>
          </a:xfrm>
          <a:prstGeom prst="roundRect">
            <a:avLst>
              <a:gd name="adj" fmla="val 50000"/>
            </a:avLst>
          </a:prstGeom>
          <a:gradFill flip="none" rotWithShape="1">
            <a:gsLst>
              <a:gs pos="0">
                <a:schemeClr val="accent1">
                  <a:lumMod val="80000"/>
                  <a:lumOff val="20000"/>
                </a:schemeClr>
              </a:gs>
              <a:gs pos="99000">
                <a:schemeClr val="accent1"/>
              </a:gs>
            </a:gsLst>
            <a:lin ang="5400000" scaled="1"/>
            <a:tileRect/>
          </a:gradFill>
          <a:ln>
            <a:noFill/>
          </a:ln>
          <a:effectLst>
            <a:outerShdw blurRad="50800" dist="38100" dir="5400000" algn="t" rotWithShape="0">
              <a:schemeClr val="accent1">
                <a:lumMod val="5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charset="-122"/>
                <a:ea typeface="微软雅黑" panose="020B0503020204020204" charset="-122"/>
                <a:cs typeface="微软雅黑" panose="020B0503020204020204" charset="-122"/>
              </a:rPr>
              <a:t>HIT-UAV</a:t>
            </a:r>
            <a:r>
              <a:rPr lang="zh-CN" altLang="en-US" sz="2400" b="1" dirty="0">
                <a:latin typeface="微软雅黑" panose="020B0503020204020204" charset="-122"/>
                <a:ea typeface="微软雅黑" panose="020B0503020204020204" charset="-122"/>
                <a:cs typeface="微软雅黑" panose="020B0503020204020204" charset="-122"/>
              </a:rPr>
              <a:t>数据集</a:t>
            </a:r>
          </a:p>
        </p:txBody>
      </p:sp>
      <p:pic>
        <p:nvPicPr>
          <p:cNvPr id="6" name="图片 5"/>
          <p:cNvPicPr>
            <a:picLocks noChangeAspect="1"/>
          </p:cNvPicPr>
          <p:nvPr/>
        </p:nvPicPr>
        <p:blipFill>
          <a:blip r:embed="rId6">
            <a:duotone>
              <a:schemeClr val="accent1">
                <a:shade val="45000"/>
                <a:satMod val="135000"/>
              </a:schemeClr>
              <a:prstClr val="white"/>
            </a:duotone>
          </a:blip>
          <a:stretch>
            <a:fillRect/>
          </a:stretch>
        </p:blipFill>
        <p:spPr>
          <a:xfrm>
            <a:off x="11191109" y="83400"/>
            <a:ext cx="789216" cy="799466"/>
          </a:xfrm>
          <a:prstGeom prst="rect">
            <a:avLst/>
          </a:prstGeom>
        </p:spPr>
      </p:pic>
      <p:pic>
        <p:nvPicPr>
          <p:cNvPr id="2" name="图片 1"/>
          <p:cNvPicPr/>
          <p:nvPr/>
        </p:nvPicPr>
        <p:blipFill>
          <a:blip r:embed="rId7"/>
          <a:stretch>
            <a:fillRect/>
          </a:stretch>
        </p:blipFill>
        <p:spPr>
          <a:xfrm>
            <a:off x="983615" y="1747520"/>
            <a:ext cx="1513205" cy="1499235"/>
          </a:xfrm>
          <a:prstGeom prst="rect">
            <a:avLst/>
          </a:prstGeom>
        </p:spPr>
      </p:pic>
      <p:sp>
        <p:nvSpPr>
          <p:cNvPr id="7" name="文本框 6"/>
          <p:cNvSpPr txBox="1"/>
          <p:nvPr/>
        </p:nvSpPr>
        <p:spPr>
          <a:xfrm>
            <a:off x="983457" y="3175477"/>
            <a:ext cx="5080000" cy="337185"/>
          </a:xfrm>
          <a:prstGeom prst="rect">
            <a:avLst/>
          </a:prstGeom>
        </p:spPr>
        <p:txBody>
          <a:bodyPr>
            <a:spAutoFit/>
          </a:bodyPr>
          <a:lstStyle/>
          <a:p>
            <a:pPr marL="0" indent="0" algn="ctr" defTabSz="266700">
              <a:spcBef>
                <a:spcPct val="0"/>
              </a:spcBef>
              <a:spcAft>
                <a:spcPct val="0"/>
              </a:spcAft>
            </a:pPr>
            <a:r>
              <a:rPr lang="en-US" altLang="zh-CN" sz="1600">
                <a:latin typeface="Times New Roman" panose="02020603050405020304"/>
                <a:ea typeface="宋体" panose="02010600030101010101" pitchFamily="2" charset="-122"/>
              </a:rPr>
              <a:t> </a:t>
            </a:r>
          </a:p>
        </p:txBody>
      </p:sp>
      <p:pic>
        <p:nvPicPr>
          <p:cNvPr id="8" name="图片 7"/>
          <p:cNvPicPr/>
          <p:nvPr/>
        </p:nvPicPr>
        <p:blipFill>
          <a:blip r:embed="rId8"/>
          <a:stretch>
            <a:fillRect/>
          </a:stretch>
        </p:blipFill>
        <p:spPr>
          <a:xfrm>
            <a:off x="2721610" y="1747520"/>
            <a:ext cx="1526540" cy="1461135"/>
          </a:xfrm>
          <a:prstGeom prst="rect">
            <a:avLst/>
          </a:prstGeom>
        </p:spPr>
      </p:pic>
      <p:sp>
        <p:nvSpPr>
          <p:cNvPr id="9" name="文本框 8"/>
          <p:cNvSpPr txBox="1"/>
          <p:nvPr/>
        </p:nvSpPr>
        <p:spPr>
          <a:xfrm>
            <a:off x="983457" y="4907438"/>
            <a:ext cx="5080000" cy="337185"/>
          </a:xfrm>
          <a:prstGeom prst="rect">
            <a:avLst/>
          </a:prstGeom>
        </p:spPr>
        <p:txBody>
          <a:bodyPr>
            <a:spAutoFit/>
          </a:bodyPr>
          <a:lstStyle/>
          <a:p>
            <a:pPr marL="0" indent="0" algn="ctr" defTabSz="266700">
              <a:spcBef>
                <a:spcPct val="0"/>
              </a:spcBef>
              <a:spcAft>
                <a:spcPct val="0"/>
              </a:spcAft>
            </a:pPr>
            <a:r>
              <a:rPr lang="en-US" altLang="zh-CN" sz="1600">
                <a:latin typeface="Times New Roman" panose="02020603050405020304"/>
                <a:ea typeface="宋体" panose="02010600030101010101" pitchFamily="2" charset="-122"/>
              </a:rPr>
              <a:t> </a:t>
            </a:r>
          </a:p>
        </p:txBody>
      </p:sp>
      <p:pic>
        <p:nvPicPr>
          <p:cNvPr id="12" name="图片 11"/>
          <p:cNvPicPr/>
          <p:nvPr/>
        </p:nvPicPr>
        <p:blipFill>
          <a:blip r:embed="rId9"/>
          <a:stretch>
            <a:fillRect/>
          </a:stretch>
        </p:blipFill>
        <p:spPr>
          <a:xfrm>
            <a:off x="4439920" y="1748155"/>
            <a:ext cx="1479550" cy="1426845"/>
          </a:xfrm>
          <a:prstGeom prst="rect">
            <a:avLst/>
          </a:prstGeom>
        </p:spPr>
      </p:pic>
      <p:pic>
        <p:nvPicPr>
          <p:cNvPr id="17" name="图片 16"/>
          <p:cNvPicPr/>
          <p:nvPr/>
        </p:nvPicPr>
        <p:blipFill>
          <a:blip r:embed="rId10"/>
          <a:stretch>
            <a:fillRect/>
          </a:stretch>
        </p:blipFill>
        <p:spPr>
          <a:xfrm>
            <a:off x="911225" y="4509135"/>
            <a:ext cx="1511300" cy="1281430"/>
          </a:xfrm>
          <a:prstGeom prst="rect">
            <a:avLst/>
          </a:prstGeom>
        </p:spPr>
      </p:pic>
      <p:sp>
        <p:nvSpPr>
          <p:cNvPr id="18" name="文本框 17"/>
          <p:cNvSpPr txBox="1"/>
          <p:nvPr/>
        </p:nvSpPr>
        <p:spPr>
          <a:xfrm>
            <a:off x="6383496" y="2613501"/>
            <a:ext cx="5080000" cy="337185"/>
          </a:xfrm>
          <a:prstGeom prst="rect">
            <a:avLst/>
          </a:prstGeom>
        </p:spPr>
        <p:txBody>
          <a:bodyPr>
            <a:spAutoFit/>
          </a:bodyPr>
          <a:lstStyle/>
          <a:p>
            <a:pPr marL="0" indent="0" algn="ctr" defTabSz="266700">
              <a:spcBef>
                <a:spcPct val="0"/>
              </a:spcBef>
              <a:spcAft>
                <a:spcPct val="0"/>
              </a:spcAft>
            </a:pPr>
            <a:r>
              <a:rPr lang="en-US" altLang="zh-CN" sz="1600">
                <a:latin typeface="Times New Roman" panose="02020603050405020304"/>
                <a:ea typeface="宋体" panose="02010600030101010101" pitchFamily="2" charset="-122"/>
              </a:rPr>
              <a:t> </a:t>
            </a:r>
          </a:p>
        </p:txBody>
      </p:sp>
      <p:pic>
        <p:nvPicPr>
          <p:cNvPr id="19" name="图片 18"/>
          <p:cNvPicPr/>
          <p:nvPr/>
        </p:nvPicPr>
        <p:blipFill>
          <a:blip r:embed="rId11"/>
          <a:stretch>
            <a:fillRect/>
          </a:stretch>
        </p:blipFill>
        <p:spPr>
          <a:xfrm>
            <a:off x="2783840" y="4511040"/>
            <a:ext cx="1607185" cy="1279525"/>
          </a:xfrm>
          <a:prstGeom prst="rect">
            <a:avLst/>
          </a:prstGeom>
        </p:spPr>
      </p:pic>
      <p:sp>
        <p:nvSpPr>
          <p:cNvPr id="20" name="文本框 19"/>
          <p:cNvSpPr txBox="1"/>
          <p:nvPr/>
        </p:nvSpPr>
        <p:spPr>
          <a:xfrm>
            <a:off x="6383496" y="4078763"/>
            <a:ext cx="5080000" cy="337185"/>
          </a:xfrm>
          <a:prstGeom prst="rect">
            <a:avLst/>
          </a:prstGeom>
        </p:spPr>
        <p:txBody>
          <a:bodyPr>
            <a:spAutoFit/>
          </a:bodyPr>
          <a:lstStyle/>
          <a:p>
            <a:pPr marL="0" indent="0" algn="ctr" defTabSz="266700">
              <a:spcBef>
                <a:spcPct val="0"/>
              </a:spcBef>
              <a:spcAft>
                <a:spcPct val="0"/>
              </a:spcAft>
            </a:pPr>
            <a:r>
              <a:rPr lang="en-US" altLang="zh-CN" sz="1600">
                <a:latin typeface="Times New Roman" panose="02020603050405020304"/>
                <a:ea typeface="宋体" panose="02010600030101010101" pitchFamily="2" charset="-122"/>
              </a:rPr>
              <a:t> </a:t>
            </a:r>
          </a:p>
        </p:txBody>
      </p:sp>
      <p:pic>
        <p:nvPicPr>
          <p:cNvPr id="21" name="图片 20"/>
          <p:cNvPicPr/>
          <p:nvPr/>
        </p:nvPicPr>
        <p:blipFill>
          <a:blip r:embed="rId12"/>
          <a:stretch>
            <a:fillRect/>
          </a:stretch>
        </p:blipFill>
        <p:spPr>
          <a:xfrm>
            <a:off x="4655820" y="4530725"/>
            <a:ext cx="1710055" cy="1229360"/>
          </a:xfrm>
          <a:prstGeom prst="rect">
            <a:avLst/>
          </a:prstGeom>
        </p:spPr>
      </p:pic>
      <p:pic>
        <p:nvPicPr>
          <p:cNvPr id="28" name="图片 8" descr="38a7b19e6e6dd5db3396b5d5f8f7bf1"/>
          <p:cNvPicPr>
            <a:picLocks noChangeAspect="1"/>
          </p:cNvPicPr>
          <p:nvPr/>
        </p:nvPicPr>
        <p:blipFill>
          <a:blip r:embed="rId13"/>
          <a:stretch>
            <a:fillRect/>
          </a:stretch>
        </p:blipFill>
        <p:spPr>
          <a:xfrm>
            <a:off x="11064240" y="83185"/>
            <a:ext cx="995045" cy="995045"/>
          </a:xfrm>
          <a:prstGeom prst="rect">
            <a:avLst/>
          </a:prstGeom>
          <a:noFill/>
          <a:ln>
            <a:noFill/>
          </a:ln>
        </p:spPr>
      </p:pic>
      <p:sp>
        <p:nvSpPr>
          <p:cNvPr id="13" name="文本框 12"/>
          <p:cNvSpPr txBox="1"/>
          <p:nvPr/>
        </p:nvSpPr>
        <p:spPr>
          <a:xfrm>
            <a:off x="6751320" y="1751965"/>
            <a:ext cx="4064000" cy="119888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cs typeface="微软雅黑" panose="020B0503020204020204" charset="-122"/>
              </a:rPr>
              <a:t>该数据集涵盖五个主要场景：云层、城市、海洋、旷野和高亮，整个数据集包含</a:t>
            </a:r>
            <a:r>
              <a:rPr lang="en-US" altLang="zh-CN">
                <a:latin typeface="微软雅黑" panose="020B0503020204020204" charset="-122"/>
                <a:ea typeface="微软雅黑" panose="020B0503020204020204" charset="-122"/>
                <a:cs typeface="微软雅黑" panose="020B0503020204020204" charset="-122"/>
              </a:rPr>
              <a:t>1327</a:t>
            </a:r>
            <a:r>
              <a:rPr lang="zh-CN" altLang="en-US">
                <a:latin typeface="微软雅黑" panose="020B0503020204020204" charset="-122"/>
                <a:ea typeface="微软雅黑" panose="020B0503020204020204" charset="-122"/>
                <a:cs typeface="微软雅黑" panose="020B0503020204020204" charset="-122"/>
              </a:rPr>
              <a:t>张分辨率为</a:t>
            </a:r>
            <a:r>
              <a:rPr lang="en-US" altLang="zh-CN">
                <a:latin typeface="微软雅黑" panose="020B0503020204020204" charset="-122"/>
                <a:ea typeface="微软雅黑" panose="020B0503020204020204" charset="-122"/>
                <a:cs typeface="微软雅黑" panose="020B0503020204020204" charset="-122"/>
              </a:rPr>
              <a:t>256</a:t>
            </a:r>
            <a:r>
              <a:rPr lang="en-US"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256</a:t>
            </a:r>
            <a:r>
              <a:rPr lang="zh-CN" altLang="en-US">
                <a:latin typeface="微软雅黑" panose="020B0503020204020204" charset="-122"/>
                <a:ea typeface="微软雅黑" panose="020B0503020204020204" charset="-122"/>
                <a:cs typeface="微软雅黑" panose="020B0503020204020204" charset="-122"/>
              </a:rPr>
              <a:t>的红外图像。</a:t>
            </a:r>
          </a:p>
        </p:txBody>
      </p:sp>
      <p:sp>
        <p:nvSpPr>
          <p:cNvPr id="16" name="文本框 15"/>
          <p:cNvSpPr txBox="1"/>
          <p:nvPr/>
        </p:nvSpPr>
        <p:spPr>
          <a:xfrm>
            <a:off x="6816090" y="4365625"/>
            <a:ext cx="4547235" cy="1753235"/>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cs typeface="微软雅黑" panose="020B0503020204020204" charset="-122"/>
              </a:rPr>
              <a:t>该数据集包含多个真实场景，包括学校、停车场、道路以及游乐场等能够反映复杂背景下红外成像的特征。数据集包含</a:t>
            </a:r>
            <a:r>
              <a:rPr lang="en-US" altLang="zh-CN">
                <a:latin typeface="微软雅黑" panose="020B0503020204020204" charset="-122"/>
                <a:ea typeface="微软雅黑" panose="020B0503020204020204" charset="-122"/>
                <a:cs typeface="微软雅黑" panose="020B0503020204020204" charset="-122"/>
              </a:rPr>
              <a:t> 2898 </a:t>
            </a:r>
            <a:r>
              <a:rPr lang="zh-CN" altLang="en-US">
                <a:latin typeface="微软雅黑" panose="020B0503020204020204" charset="-122"/>
                <a:ea typeface="微软雅黑" panose="020B0503020204020204" charset="-122"/>
                <a:cs typeface="微软雅黑" panose="020B0503020204020204" charset="-122"/>
              </a:rPr>
              <a:t>张红外热成像图像，有人物、汽车、自行车、其他车辆以及无关物体这五个不同的目标类别，总计标注对象数量达到</a:t>
            </a:r>
            <a:r>
              <a:rPr lang="en-US" altLang="zh-CN">
                <a:latin typeface="微软雅黑" panose="020B0503020204020204" charset="-122"/>
                <a:ea typeface="微软雅黑" panose="020B0503020204020204" charset="-122"/>
                <a:cs typeface="微软雅黑" panose="020B0503020204020204" charset="-122"/>
              </a:rPr>
              <a:t> 24899 </a:t>
            </a:r>
            <a:r>
              <a:rPr lang="zh-CN" altLang="en-US">
                <a:latin typeface="微软雅黑" panose="020B0503020204020204" charset="-122"/>
                <a:ea typeface="微软雅黑" panose="020B0503020204020204" charset="-122"/>
                <a:cs typeface="微软雅黑" panose="020B0503020204020204" charset="-122"/>
              </a:rPr>
              <a:t>个。</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1">
            <a:off x="2832021" y="-2417415"/>
            <a:ext cx="6508906" cy="11710934"/>
          </a:xfrm>
          <a:prstGeom prst="round2SameRect">
            <a:avLst>
              <a:gd name="adj1" fmla="val 6228"/>
              <a:gd name="adj2" fmla="val 0"/>
            </a:avLst>
          </a:prstGeom>
          <a:solidFill>
            <a:schemeClr val="bg1"/>
          </a:solidFill>
          <a:ln w="571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795178" y="1288498"/>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46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98372" flipH="1">
            <a:off x="1635912" y="1194966"/>
            <a:ext cx="4327412" cy="646731"/>
          </a:xfrm>
          <a:custGeom>
            <a:avLst/>
            <a:gdLst>
              <a:gd name="connsiteX0" fmla="*/ 3716674 w 4327412"/>
              <a:gd name="connsiteY0" fmla="*/ 0 h 646731"/>
              <a:gd name="connsiteX1" fmla="*/ 4327412 w 4327412"/>
              <a:gd name="connsiteY1" fmla="*/ 646731 h 646731"/>
              <a:gd name="connsiteX2" fmla="*/ 0 w 4327412"/>
              <a:gd name="connsiteY2" fmla="*/ 646731 h 646731"/>
              <a:gd name="connsiteX3" fmla="*/ 0 w 4327412"/>
              <a:gd name="connsiteY3" fmla="*/ 0 h 646731"/>
            </a:gdLst>
            <a:ahLst/>
            <a:cxnLst/>
            <a:rect l="l" t="t" r="r" b="b"/>
            <a:pathLst>
              <a:path w="4327412" h="646731">
                <a:moveTo>
                  <a:pt x="3716674" y="0"/>
                </a:moveTo>
                <a:lnTo>
                  <a:pt x="4327412" y="646731"/>
                </a:lnTo>
                <a:lnTo>
                  <a:pt x="0" y="646731"/>
                </a:ln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8366648" flipH="1" flipV="1">
            <a:off x="1754776" y="4573050"/>
            <a:ext cx="4911476" cy="599117"/>
          </a:xfrm>
          <a:custGeom>
            <a:avLst/>
            <a:gdLst>
              <a:gd name="connsiteX0" fmla="*/ 0 w 4911476"/>
              <a:gd name="connsiteY0" fmla="*/ 599117 h 599117"/>
              <a:gd name="connsiteX1" fmla="*/ 4911476 w 4911476"/>
              <a:gd name="connsiteY1" fmla="*/ 599117 h 599117"/>
              <a:gd name="connsiteX2" fmla="*/ 4474419 w 4911476"/>
              <a:gd name="connsiteY2" fmla="*/ 0 h 599117"/>
              <a:gd name="connsiteX3" fmla="*/ 213615 w 4911476"/>
              <a:gd name="connsiteY3" fmla="*/ 0 h 599117"/>
            </a:gdLst>
            <a:ahLst/>
            <a:cxnLst/>
            <a:rect l="l" t="t" r="r" b="b"/>
            <a:pathLst>
              <a:path w="4911476" h="599117">
                <a:moveTo>
                  <a:pt x="0" y="599117"/>
                </a:moveTo>
                <a:lnTo>
                  <a:pt x="4911476" y="599117"/>
                </a:lnTo>
                <a:lnTo>
                  <a:pt x="4474419" y="0"/>
                </a:lnTo>
                <a:lnTo>
                  <a:pt x="213615" y="0"/>
                </a:lnTo>
                <a:close/>
              </a:path>
            </a:pathLst>
          </a:cu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8169237" flipH="1">
            <a:off x="2927893" y="-474256"/>
            <a:ext cx="213730" cy="3992060"/>
          </a:xfrm>
          <a:custGeom>
            <a:avLst/>
            <a:gdLst>
              <a:gd name="connsiteX0" fmla="*/ 213730 w 213730"/>
              <a:gd name="connsiteY0" fmla="*/ 3786770 h 3992060"/>
              <a:gd name="connsiteX1" fmla="*/ 0 w 213730"/>
              <a:gd name="connsiteY1" fmla="*/ 3992060 h 3992060"/>
              <a:gd name="connsiteX2" fmla="*/ 0 w 213730"/>
              <a:gd name="connsiteY2" fmla="*/ 0 h 3992060"/>
              <a:gd name="connsiteX3" fmla="*/ 213730 w 213730"/>
              <a:gd name="connsiteY3" fmla="*/ 0 h 3992060"/>
            </a:gdLst>
            <a:ahLst/>
            <a:cxnLst/>
            <a:rect l="l" t="t" r="r" b="b"/>
            <a:pathLst>
              <a:path w="213730" h="3992060">
                <a:moveTo>
                  <a:pt x="213730" y="3786770"/>
                </a:moveTo>
                <a:lnTo>
                  <a:pt x="0" y="3992060"/>
                </a:lnTo>
                <a:lnTo>
                  <a:pt x="0" y="0"/>
                </a:lnTo>
                <a:lnTo>
                  <a:pt x="21373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899260" y="1694754"/>
            <a:ext cx="3234054" cy="1359218"/>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10" name="标题 1"/>
          <p:cNvSpPr txBox="1"/>
          <p:nvPr/>
        </p:nvSpPr>
        <p:spPr>
          <a:xfrm>
            <a:off x="5827593" y="3032064"/>
            <a:ext cx="5735178" cy="2287151"/>
          </a:xfrm>
          <a:prstGeom prst="rect">
            <a:avLst/>
          </a:prstGeom>
          <a:noFill/>
          <a:ln>
            <a:noFill/>
          </a:ln>
        </p:spPr>
        <p:txBody>
          <a:bodyPr vert="horz" wrap="square" lIns="0" tIns="0" rIns="0" bIns="0" rtlCol="0" anchor="t"/>
          <a:lstStyle/>
          <a:p>
            <a:pPr algn="r">
              <a:lnSpc>
                <a:spcPct val="130000"/>
              </a:lnSpc>
            </a:pPr>
            <a:r>
              <a:rPr kumimoji="1" lang="en-US" altLang="zh-CN" sz="4400" b="1" dirty="0" err="1">
                <a:ln w="12700">
                  <a:noFill/>
                </a:ln>
                <a:solidFill>
                  <a:srgbClr val="262626">
                    <a:alpha val="100000"/>
                  </a:srgbClr>
                </a:solidFill>
                <a:latin typeface="微软雅黑" panose="020B0503020204020204" charset="-122"/>
                <a:ea typeface="微软雅黑" panose="020B0503020204020204" charset="-122"/>
                <a:cs typeface="Source Han Sans CN Regular" panose="020B0A00000000000000" charset="-122"/>
              </a:rPr>
              <a:t>红外小目标的探测机理研究</a:t>
            </a:r>
            <a:endParaRPr kumimoji="1" lang="zh-CN" altLang="en-US" b="1" dirty="0">
              <a:latin typeface="微软雅黑" panose="020B0503020204020204" charset="-122"/>
              <a:ea typeface="微软雅黑" panose="020B0503020204020204" charset="-122"/>
            </a:endParaRPr>
          </a:p>
        </p:txBody>
      </p:sp>
      <p:sp>
        <p:nvSpPr>
          <p:cNvPr id="12" name="标题 1"/>
          <p:cNvSpPr txBox="1"/>
          <p:nvPr/>
        </p:nvSpPr>
        <p:spPr>
          <a:xfrm>
            <a:off x="9684049" y="591553"/>
            <a:ext cx="1896843" cy="2462419"/>
          </a:xfrm>
          <a:prstGeom prst="rect">
            <a:avLst/>
          </a:prstGeom>
          <a:noFill/>
          <a:ln>
            <a:noFill/>
          </a:ln>
        </p:spPr>
        <p:txBody>
          <a:bodyPr vert="horz" wrap="square" lIns="0" tIns="0" rIns="0" bIns="0" rtlCol="0" anchor="b"/>
          <a:lstStyle/>
          <a:p>
            <a:pPr algn="r">
              <a:lnSpc>
                <a:spcPct val="105000"/>
              </a:lnSpc>
            </a:pPr>
            <a:r>
              <a:rPr kumimoji="1" lang="en-US" altLang="zh-CN" sz="8800">
                <a:ln w="12700">
                  <a:noFill/>
                </a:ln>
                <a:gradFill>
                  <a:gsLst>
                    <a:gs pos="0">
                      <a:srgbClr val="93D07D">
                        <a:alpha val="100000"/>
                      </a:srgbClr>
                    </a:gs>
                    <a:gs pos="57000">
                      <a:srgbClr val="549E39">
                        <a:alpha val="10000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04</a:t>
            </a:r>
            <a:endParaRPr kumimoji="1" lang="zh-CN" altLang="en-US"/>
          </a:p>
        </p:txBody>
      </p:sp>
      <p:sp>
        <p:nvSpPr>
          <p:cNvPr id="13" name="标题 1"/>
          <p:cNvSpPr txBox="1"/>
          <p:nvPr/>
        </p:nvSpPr>
        <p:spPr>
          <a:xfrm flipH="1">
            <a:off x="7710984" y="6057658"/>
            <a:ext cx="3872857" cy="341345"/>
          </a:xfrm>
          <a:custGeom>
            <a:avLst/>
            <a:gdLst>
              <a:gd name="connsiteX0" fmla="*/ 170673 w 3872857"/>
              <a:gd name="connsiteY0" fmla="*/ 0 h 341345"/>
              <a:gd name="connsiteX1" fmla="*/ 130383 w 3872857"/>
              <a:gd name="connsiteY1" fmla="*/ 130383 h 341345"/>
              <a:gd name="connsiteX2" fmla="*/ 0 w 3872857"/>
              <a:gd name="connsiteY2" fmla="*/ 130382 h 341345"/>
              <a:gd name="connsiteX3" fmla="*/ 105483 w 3872857"/>
              <a:gd name="connsiteY3" fmla="*/ 210963 h 341345"/>
              <a:gd name="connsiteX4" fmla="*/ 65192 w 3872857"/>
              <a:gd name="connsiteY4" fmla="*/ 341345 h 341345"/>
              <a:gd name="connsiteX5" fmla="*/ 170673 w 3872857"/>
              <a:gd name="connsiteY5" fmla="*/ 260763 h 341345"/>
              <a:gd name="connsiteX6" fmla="*/ 276154 w 3872857"/>
              <a:gd name="connsiteY6" fmla="*/ 341345 h 341345"/>
              <a:gd name="connsiteX7" fmla="*/ 235863 w 3872857"/>
              <a:gd name="connsiteY7" fmla="*/ 210963 h 341345"/>
              <a:gd name="connsiteX8" fmla="*/ 341346 w 3872857"/>
              <a:gd name="connsiteY8" fmla="*/ 130382 h 341345"/>
              <a:gd name="connsiteX9" fmla="*/ 210963 w 3872857"/>
              <a:gd name="connsiteY9" fmla="*/ 130383 h 341345"/>
              <a:gd name="connsiteX10" fmla="*/ 608818 w 3872857"/>
              <a:gd name="connsiteY10" fmla="*/ 0 h 341345"/>
              <a:gd name="connsiteX11" fmla="*/ 568528 w 3872857"/>
              <a:gd name="connsiteY11" fmla="*/ 130383 h 341345"/>
              <a:gd name="connsiteX12" fmla="*/ 438145 w 3872857"/>
              <a:gd name="connsiteY12" fmla="*/ 130382 h 341345"/>
              <a:gd name="connsiteX13" fmla="*/ 543628 w 3872857"/>
              <a:gd name="connsiteY13" fmla="*/ 210963 h 341345"/>
              <a:gd name="connsiteX14" fmla="*/ 503337 w 3872857"/>
              <a:gd name="connsiteY14" fmla="*/ 341345 h 341345"/>
              <a:gd name="connsiteX15" fmla="*/ 608818 w 3872857"/>
              <a:gd name="connsiteY15" fmla="*/ 260763 h 341345"/>
              <a:gd name="connsiteX16" fmla="*/ 714299 w 3872857"/>
              <a:gd name="connsiteY16" fmla="*/ 341345 h 341345"/>
              <a:gd name="connsiteX17" fmla="*/ 674008 w 3872857"/>
              <a:gd name="connsiteY17" fmla="*/ 210963 h 341345"/>
              <a:gd name="connsiteX18" fmla="*/ 779491 w 3872857"/>
              <a:gd name="connsiteY18" fmla="*/ 130382 h 341345"/>
              <a:gd name="connsiteX19" fmla="*/ 649108 w 3872857"/>
              <a:gd name="connsiteY19" fmla="*/ 130383 h 341345"/>
              <a:gd name="connsiteX20" fmla="*/ 1046963 w 3872857"/>
              <a:gd name="connsiteY20" fmla="*/ 0 h 341345"/>
              <a:gd name="connsiteX21" fmla="*/ 1006673 w 3872857"/>
              <a:gd name="connsiteY21" fmla="*/ 130383 h 341345"/>
              <a:gd name="connsiteX22" fmla="*/ 876290 w 3872857"/>
              <a:gd name="connsiteY22" fmla="*/ 130382 h 341345"/>
              <a:gd name="connsiteX23" fmla="*/ 981773 w 3872857"/>
              <a:gd name="connsiteY23" fmla="*/ 210963 h 341345"/>
              <a:gd name="connsiteX24" fmla="*/ 941482 w 3872857"/>
              <a:gd name="connsiteY24" fmla="*/ 341345 h 341345"/>
              <a:gd name="connsiteX25" fmla="*/ 1046963 w 3872857"/>
              <a:gd name="connsiteY25" fmla="*/ 260763 h 341345"/>
              <a:gd name="connsiteX26" fmla="*/ 1152444 w 3872857"/>
              <a:gd name="connsiteY26" fmla="*/ 341345 h 341345"/>
              <a:gd name="connsiteX27" fmla="*/ 1112153 w 3872857"/>
              <a:gd name="connsiteY27" fmla="*/ 210963 h 341345"/>
              <a:gd name="connsiteX28" fmla="*/ 1217636 w 3872857"/>
              <a:gd name="connsiteY28" fmla="*/ 130382 h 341345"/>
              <a:gd name="connsiteX29" fmla="*/ 1087253 w 3872857"/>
              <a:gd name="connsiteY29" fmla="*/ 130383 h 341345"/>
              <a:gd name="connsiteX30" fmla="*/ 1485108 w 3872857"/>
              <a:gd name="connsiteY30" fmla="*/ 0 h 341345"/>
              <a:gd name="connsiteX31" fmla="*/ 1444818 w 3872857"/>
              <a:gd name="connsiteY31" fmla="*/ 130383 h 341345"/>
              <a:gd name="connsiteX32" fmla="*/ 1314435 w 3872857"/>
              <a:gd name="connsiteY32" fmla="*/ 130382 h 341345"/>
              <a:gd name="connsiteX33" fmla="*/ 1419918 w 3872857"/>
              <a:gd name="connsiteY33" fmla="*/ 210963 h 341345"/>
              <a:gd name="connsiteX34" fmla="*/ 1379627 w 3872857"/>
              <a:gd name="connsiteY34" fmla="*/ 341345 h 341345"/>
              <a:gd name="connsiteX35" fmla="*/ 1485108 w 3872857"/>
              <a:gd name="connsiteY35" fmla="*/ 260763 h 341345"/>
              <a:gd name="connsiteX36" fmla="*/ 1590589 w 3872857"/>
              <a:gd name="connsiteY36" fmla="*/ 341345 h 341345"/>
              <a:gd name="connsiteX37" fmla="*/ 1550298 w 3872857"/>
              <a:gd name="connsiteY37" fmla="*/ 210963 h 341345"/>
              <a:gd name="connsiteX38" fmla="*/ 1655781 w 3872857"/>
              <a:gd name="connsiteY38" fmla="*/ 130382 h 341345"/>
              <a:gd name="connsiteX39" fmla="*/ 1525398 w 3872857"/>
              <a:gd name="connsiteY39" fmla="*/ 130383 h 341345"/>
              <a:gd name="connsiteX40" fmla="*/ 1923253 w 3872857"/>
              <a:gd name="connsiteY40" fmla="*/ 0 h 341345"/>
              <a:gd name="connsiteX41" fmla="*/ 1882963 w 3872857"/>
              <a:gd name="connsiteY41" fmla="*/ 130383 h 341345"/>
              <a:gd name="connsiteX42" fmla="*/ 1752580 w 3872857"/>
              <a:gd name="connsiteY42" fmla="*/ 130382 h 341345"/>
              <a:gd name="connsiteX43" fmla="*/ 1858063 w 3872857"/>
              <a:gd name="connsiteY43" fmla="*/ 210963 h 341345"/>
              <a:gd name="connsiteX44" fmla="*/ 1817772 w 3872857"/>
              <a:gd name="connsiteY44" fmla="*/ 341345 h 341345"/>
              <a:gd name="connsiteX45" fmla="*/ 1923253 w 3872857"/>
              <a:gd name="connsiteY45" fmla="*/ 260763 h 341345"/>
              <a:gd name="connsiteX46" fmla="*/ 2028734 w 3872857"/>
              <a:gd name="connsiteY46" fmla="*/ 341345 h 341345"/>
              <a:gd name="connsiteX47" fmla="*/ 1988443 w 3872857"/>
              <a:gd name="connsiteY47" fmla="*/ 210963 h 341345"/>
              <a:gd name="connsiteX48" fmla="*/ 2093926 w 3872857"/>
              <a:gd name="connsiteY48" fmla="*/ 130382 h 341345"/>
              <a:gd name="connsiteX49" fmla="*/ 1963543 w 3872857"/>
              <a:gd name="connsiteY49" fmla="*/ 130383 h 341345"/>
              <a:gd name="connsiteX50" fmla="*/ 2361398 w 3872857"/>
              <a:gd name="connsiteY50" fmla="*/ 0 h 341345"/>
              <a:gd name="connsiteX51" fmla="*/ 2321108 w 3872857"/>
              <a:gd name="connsiteY51" fmla="*/ 130383 h 341345"/>
              <a:gd name="connsiteX52" fmla="*/ 2190725 w 3872857"/>
              <a:gd name="connsiteY52" fmla="*/ 130382 h 341345"/>
              <a:gd name="connsiteX53" fmla="*/ 2296208 w 3872857"/>
              <a:gd name="connsiteY53" fmla="*/ 210963 h 341345"/>
              <a:gd name="connsiteX54" fmla="*/ 2255917 w 3872857"/>
              <a:gd name="connsiteY54" fmla="*/ 341345 h 341345"/>
              <a:gd name="connsiteX55" fmla="*/ 2361398 w 3872857"/>
              <a:gd name="connsiteY55" fmla="*/ 260763 h 341345"/>
              <a:gd name="connsiteX56" fmla="*/ 2466879 w 3872857"/>
              <a:gd name="connsiteY56" fmla="*/ 341345 h 341345"/>
              <a:gd name="connsiteX57" fmla="*/ 2426588 w 3872857"/>
              <a:gd name="connsiteY57" fmla="*/ 210963 h 341345"/>
              <a:gd name="connsiteX58" fmla="*/ 2532071 w 3872857"/>
              <a:gd name="connsiteY58" fmla="*/ 130382 h 341345"/>
              <a:gd name="connsiteX59" fmla="*/ 2401688 w 3872857"/>
              <a:gd name="connsiteY59" fmla="*/ 130383 h 341345"/>
              <a:gd name="connsiteX60" fmla="*/ 2825895 w 3872857"/>
              <a:gd name="connsiteY60" fmla="*/ 0 h 341345"/>
              <a:gd name="connsiteX61" fmla="*/ 2785605 w 3872857"/>
              <a:gd name="connsiteY61" fmla="*/ 130383 h 341345"/>
              <a:gd name="connsiteX62" fmla="*/ 2655222 w 3872857"/>
              <a:gd name="connsiteY62" fmla="*/ 130382 h 341345"/>
              <a:gd name="connsiteX63" fmla="*/ 2760705 w 3872857"/>
              <a:gd name="connsiteY63" fmla="*/ 210963 h 341345"/>
              <a:gd name="connsiteX64" fmla="*/ 2720414 w 3872857"/>
              <a:gd name="connsiteY64" fmla="*/ 341345 h 341345"/>
              <a:gd name="connsiteX65" fmla="*/ 2825895 w 3872857"/>
              <a:gd name="connsiteY65" fmla="*/ 260763 h 341345"/>
              <a:gd name="connsiteX66" fmla="*/ 2931376 w 3872857"/>
              <a:gd name="connsiteY66" fmla="*/ 341345 h 341345"/>
              <a:gd name="connsiteX67" fmla="*/ 2891085 w 3872857"/>
              <a:gd name="connsiteY67" fmla="*/ 210963 h 341345"/>
              <a:gd name="connsiteX68" fmla="*/ 2996568 w 3872857"/>
              <a:gd name="connsiteY68" fmla="*/ 130382 h 341345"/>
              <a:gd name="connsiteX69" fmla="*/ 2866185 w 3872857"/>
              <a:gd name="connsiteY69" fmla="*/ 130383 h 341345"/>
              <a:gd name="connsiteX70" fmla="*/ 3264039 w 3872857"/>
              <a:gd name="connsiteY70" fmla="*/ 0 h 341345"/>
              <a:gd name="connsiteX71" fmla="*/ 3223749 w 3872857"/>
              <a:gd name="connsiteY71" fmla="*/ 130383 h 341345"/>
              <a:gd name="connsiteX72" fmla="*/ 3093366 w 3872857"/>
              <a:gd name="connsiteY72" fmla="*/ 130382 h 341345"/>
              <a:gd name="connsiteX73" fmla="*/ 3198849 w 3872857"/>
              <a:gd name="connsiteY73" fmla="*/ 210963 h 341345"/>
              <a:gd name="connsiteX74" fmla="*/ 3158558 w 3872857"/>
              <a:gd name="connsiteY74" fmla="*/ 341345 h 341345"/>
              <a:gd name="connsiteX75" fmla="*/ 3264039 w 3872857"/>
              <a:gd name="connsiteY75" fmla="*/ 260763 h 341345"/>
              <a:gd name="connsiteX76" fmla="*/ 3369520 w 3872857"/>
              <a:gd name="connsiteY76" fmla="*/ 341345 h 341345"/>
              <a:gd name="connsiteX77" fmla="*/ 3329229 w 3872857"/>
              <a:gd name="connsiteY77" fmla="*/ 210963 h 341345"/>
              <a:gd name="connsiteX78" fmla="*/ 3434712 w 3872857"/>
              <a:gd name="connsiteY78" fmla="*/ 130382 h 341345"/>
              <a:gd name="connsiteX79" fmla="*/ 3304329 w 3872857"/>
              <a:gd name="connsiteY79" fmla="*/ 130383 h 341345"/>
              <a:gd name="connsiteX80" fmla="*/ 3702184 w 3872857"/>
              <a:gd name="connsiteY80" fmla="*/ 0 h 341345"/>
              <a:gd name="connsiteX81" fmla="*/ 3661894 w 3872857"/>
              <a:gd name="connsiteY81" fmla="*/ 130383 h 341345"/>
              <a:gd name="connsiteX82" fmla="*/ 3531511 w 3872857"/>
              <a:gd name="connsiteY82" fmla="*/ 130382 h 341345"/>
              <a:gd name="connsiteX83" fmla="*/ 3636994 w 3872857"/>
              <a:gd name="connsiteY83" fmla="*/ 210963 h 341345"/>
              <a:gd name="connsiteX84" fmla="*/ 3596703 w 3872857"/>
              <a:gd name="connsiteY84" fmla="*/ 341345 h 341345"/>
              <a:gd name="connsiteX85" fmla="*/ 3702184 w 3872857"/>
              <a:gd name="connsiteY85" fmla="*/ 260763 h 341345"/>
              <a:gd name="connsiteX86" fmla="*/ 3807665 w 3872857"/>
              <a:gd name="connsiteY86" fmla="*/ 341345 h 341345"/>
              <a:gd name="connsiteX87" fmla="*/ 3767374 w 3872857"/>
              <a:gd name="connsiteY87" fmla="*/ 210963 h 341345"/>
              <a:gd name="connsiteX88" fmla="*/ 3872857 w 3872857"/>
              <a:gd name="connsiteY88" fmla="*/ 130382 h 341345"/>
              <a:gd name="connsiteX89" fmla="*/ 3742474 w 3872857"/>
              <a:gd name="connsiteY89" fmla="*/ 130383 h 341345"/>
            </a:gdLst>
            <a:ahLst/>
            <a:cxnLst/>
            <a:rect l="l" t="t" r="r" b="b"/>
            <a:pathLst>
              <a:path w="3872857" h="341345">
                <a:moveTo>
                  <a:pt x="170673" y="0"/>
                </a:moveTo>
                <a:lnTo>
                  <a:pt x="130383" y="130383"/>
                </a:lnTo>
                <a:lnTo>
                  <a:pt x="0" y="130382"/>
                </a:lnTo>
                <a:lnTo>
                  <a:pt x="105483" y="210963"/>
                </a:lnTo>
                <a:lnTo>
                  <a:pt x="65192" y="341345"/>
                </a:lnTo>
                <a:lnTo>
                  <a:pt x="170673" y="260763"/>
                </a:lnTo>
                <a:lnTo>
                  <a:pt x="276154" y="341345"/>
                </a:lnTo>
                <a:lnTo>
                  <a:pt x="235863" y="210963"/>
                </a:lnTo>
                <a:lnTo>
                  <a:pt x="341346" y="130382"/>
                </a:lnTo>
                <a:lnTo>
                  <a:pt x="210963" y="130383"/>
                </a:lnTo>
                <a:close/>
                <a:moveTo>
                  <a:pt x="608818" y="0"/>
                </a:moveTo>
                <a:lnTo>
                  <a:pt x="568528" y="130383"/>
                </a:lnTo>
                <a:lnTo>
                  <a:pt x="438145" y="130382"/>
                </a:lnTo>
                <a:lnTo>
                  <a:pt x="543628" y="210963"/>
                </a:lnTo>
                <a:lnTo>
                  <a:pt x="503337" y="341345"/>
                </a:lnTo>
                <a:lnTo>
                  <a:pt x="608818" y="260763"/>
                </a:lnTo>
                <a:lnTo>
                  <a:pt x="714299" y="341345"/>
                </a:lnTo>
                <a:lnTo>
                  <a:pt x="674008" y="210963"/>
                </a:lnTo>
                <a:lnTo>
                  <a:pt x="779491" y="130382"/>
                </a:lnTo>
                <a:lnTo>
                  <a:pt x="649108" y="130383"/>
                </a:lnTo>
                <a:close/>
                <a:moveTo>
                  <a:pt x="1046963" y="0"/>
                </a:moveTo>
                <a:lnTo>
                  <a:pt x="1006673" y="130383"/>
                </a:lnTo>
                <a:lnTo>
                  <a:pt x="876290" y="130382"/>
                </a:lnTo>
                <a:lnTo>
                  <a:pt x="981773" y="210963"/>
                </a:lnTo>
                <a:lnTo>
                  <a:pt x="941482" y="341345"/>
                </a:lnTo>
                <a:lnTo>
                  <a:pt x="1046963" y="260763"/>
                </a:lnTo>
                <a:lnTo>
                  <a:pt x="1152444" y="341345"/>
                </a:lnTo>
                <a:lnTo>
                  <a:pt x="1112153" y="210963"/>
                </a:lnTo>
                <a:lnTo>
                  <a:pt x="1217636" y="130382"/>
                </a:lnTo>
                <a:lnTo>
                  <a:pt x="1087253" y="130383"/>
                </a:lnTo>
                <a:close/>
                <a:moveTo>
                  <a:pt x="1485108" y="0"/>
                </a:moveTo>
                <a:lnTo>
                  <a:pt x="1444818" y="130383"/>
                </a:lnTo>
                <a:lnTo>
                  <a:pt x="1314435" y="130382"/>
                </a:lnTo>
                <a:lnTo>
                  <a:pt x="1419918" y="210963"/>
                </a:lnTo>
                <a:lnTo>
                  <a:pt x="1379627" y="341345"/>
                </a:lnTo>
                <a:lnTo>
                  <a:pt x="1485108" y="260763"/>
                </a:lnTo>
                <a:lnTo>
                  <a:pt x="1590589" y="341345"/>
                </a:lnTo>
                <a:lnTo>
                  <a:pt x="1550298" y="210963"/>
                </a:lnTo>
                <a:lnTo>
                  <a:pt x="1655781" y="130382"/>
                </a:lnTo>
                <a:lnTo>
                  <a:pt x="1525398" y="130383"/>
                </a:lnTo>
                <a:close/>
                <a:moveTo>
                  <a:pt x="1923253" y="0"/>
                </a:moveTo>
                <a:lnTo>
                  <a:pt x="1882963" y="130383"/>
                </a:lnTo>
                <a:lnTo>
                  <a:pt x="1752580" y="130382"/>
                </a:lnTo>
                <a:lnTo>
                  <a:pt x="1858063" y="210963"/>
                </a:lnTo>
                <a:lnTo>
                  <a:pt x="1817772" y="341345"/>
                </a:lnTo>
                <a:lnTo>
                  <a:pt x="1923253" y="260763"/>
                </a:lnTo>
                <a:lnTo>
                  <a:pt x="2028734" y="341345"/>
                </a:lnTo>
                <a:lnTo>
                  <a:pt x="1988443" y="210963"/>
                </a:lnTo>
                <a:lnTo>
                  <a:pt x="2093926" y="130382"/>
                </a:lnTo>
                <a:lnTo>
                  <a:pt x="1963543" y="130383"/>
                </a:lnTo>
                <a:close/>
                <a:moveTo>
                  <a:pt x="2361398" y="0"/>
                </a:moveTo>
                <a:lnTo>
                  <a:pt x="2321108" y="130383"/>
                </a:lnTo>
                <a:lnTo>
                  <a:pt x="2190725" y="130382"/>
                </a:lnTo>
                <a:lnTo>
                  <a:pt x="2296208" y="210963"/>
                </a:lnTo>
                <a:lnTo>
                  <a:pt x="2255917" y="341345"/>
                </a:lnTo>
                <a:lnTo>
                  <a:pt x="2361398" y="260763"/>
                </a:lnTo>
                <a:lnTo>
                  <a:pt x="2466879" y="341345"/>
                </a:lnTo>
                <a:lnTo>
                  <a:pt x="2426588" y="210963"/>
                </a:lnTo>
                <a:lnTo>
                  <a:pt x="2532071" y="130382"/>
                </a:lnTo>
                <a:lnTo>
                  <a:pt x="2401688" y="130383"/>
                </a:lnTo>
                <a:close/>
                <a:moveTo>
                  <a:pt x="2825895" y="0"/>
                </a:moveTo>
                <a:lnTo>
                  <a:pt x="2785605" y="130383"/>
                </a:lnTo>
                <a:lnTo>
                  <a:pt x="2655222" y="130382"/>
                </a:lnTo>
                <a:lnTo>
                  <a:pt x="2760705" y="210963"/>
                </a:lnTo>
                <a:lnTo>
                  <a:pt x="2720414" y="341345"/>
                </a:lnTo>
                <a:lnTo>
                  <a:pt x="2825895" y="260763"/>
                </a:lnTo>
                <a:lnTo>
                  <a:pt x="2931376" y="341345"/>
                </a:lnTo>
                <a:lnTo>
                  <a:pt x="2891085" y="210963"/>
                </a:lnTo>
                <a:lnTo>
                  <a:pt x="2996568" y="130382"/>
                </a:lnTo>
                <a:lnTo>
                  <a:pt x="2866185" y="130383"/>
                </a:lnTo>
                <a:close/>
                <a:moveTo>
                  <a:pt x="3264039" y="0"/>
                </a:moveTo>
                <a:lnTo>
                  <a:pt x="3223749" y="130383"/>
                </a:lnTo>
                <a:lnTo>
                  <a:pt x="3093366" y="130382"/>
                </a:lnTo>
                <a:lnTo>
                  <a:pt x="3198849" y="210963"/>
                </a:lnTo>
                <a:lnTo>
                  <a:pt x="3158558" y="341345"/>
                </a:lnTo>
                <a:lnTo>
                  <a:pt x="3264039" y="260763"/>
                </a:lnTo>
                <a:lnTo>
                  <a:pt x="3369520" y="341345"/>
                </a:lnTo>
                <a:lnTo>
                  <a:pt x="3329229" y="210963"/>
                </a:lnTo>
                <a:lnTo>
                  <a:pt x="3434712" y="130382"/>
                </a:lnTo>
                <a:lnTo>
                  <a:pt x="3304329" y="130383"/>
                </a:lnTo>
                <a:close/>
                <a:moveTo>
                  <a:pt x="3702184" y="0"/>
                </a:moveTo>
                <a:lnTo>
                  <a:pt x="3661894" y="130383"/>
                </a:lnTo>
                <a:lnTo>
                  <a:pt x="3531511" y="130382"/>
                </a:lnTo>
                <a:lnTo>
                  <a:pt x="3636994" y="210963"/>
                </a:lnTo>
                <a:lnTo>
                  <a:pt x="3596703" y="341345"/>
                </a:lnTo>
                <a:lnTo>
                  <a:pt x="3702184" y="260763"/>
                </a:lnTo>
                <a:lnTo>
                  <a:pt x="3807665" y="341345"/>
                </a:lnTo>
                <a:lnTo>
                  <a:pt x="3767374" y="210963"/>
                </a:lnTo>
                <a:lnTo>
                  <a:pt x="3872857" y="130382"/>
                </a:lnTo>
                <a:lnTo>
                  <a:pt x="3742474" y="130383"/>
                </a:lnTo>
                <a:close/>
              </a:path>
            </a:pathLst>
          </a:custGeom>
          <a:gradFill>
            <a:gsLst>
              <a:gs pos="0">
                <a:schemeClr val="accent1">
                  <a:lumMod val="60000"/>
                  <a:lumOff val="40000"/>
                </a:schemeClr>
              </a:gs>
              <a:gs pos="4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9154983">
            <a:off x="10610070" y="535519"/>
            <a:ext cx="903658" cy="914359"/>
          </a:xfrm>
          <a:custGeom>
            <a:avLst/>
            <a:gdLst>
              <a:gd name="connsiteX0" fmla="*/ 579459 w 4032510"/>
              <a:gd name="connsiteY0" fmla="*/ 3167164 h 4080267"/>
              <a:gd name="connsiteX1" fmla="*/ 520912 w 4032510"/>
              <a:gd name="connsiteY1" fmla="*/ 3216790 h 4080267"/>
              <a:gd name="connsiteX2" fmla="*/ 538937 w 4032510"/>
              <a:gd name="connsiteY2" fmla="*/ 3238056 h 4080267"/>
              <a:gd name="connsiteX3" fmla="*/ 568549 w 4032510"/>
              <a:gd name="connsiteY3" fmla="*/ 3255027 h 4080267"/>
              <a:gd name="connsiteX4" fmla="*/ 598513 w 4032510"/>
              <a:gd name="connsiteY4" fmla="*/ 3245532 h 4080267"/>
              <a:gd name="connsiteX5" fmla="*/ 598152 w 4032510"/>
              <a:gd name="connsiteY5" fmla="*/ 3189218 h 4080267"/>
              <a:gd name="connsiteX6" fmla="*/ 1198841 w 4032510"/>
              <a:gd name="connsiteY6" fmla="*/ 3685964 h 4080267"/>
              <a:gd name="connsiteX7" fmla="*/ 1175937 w 4032510"/>
              <a:gd name="connsiteY7" fmla="*/ 3666920 h 4080267"/>
              <a:gd name="connsiteX8" fmla="*/ 1117887 w 4032510"/>
              <a:gd name="connsiteY8" fmla="*/ 3664084 h 4080267"/>
              <a:gd name="connsiteX9" fmla="*/ 1070784 w 4032510"/>
              <a:gd name="connsiteY9" fmla="*/ 3711721 h 4080267"/>
              <a:gd name="connsiteX10" fmla="*/ 1057455 w 4032510"/>
              <a:gd name="connsiteY10" fmla="*/ 3776661 h 4080267"/>
              <a:gd name="connsiteX11" fmla="*/ 1091264 w 4032510"/>
              <a:gd name="connsiteY11" fmla="*/ 3822640 h 4080267"/>
              <a:gd name="connsiteX12" fmla="*/ 1148257 w 4032510"/>
              <a:gd name="connsiteY12" fmla="*/ 3826180 h 4080267"/>
              <a:gd name="connsiteX13" fmla="*/ 1194545 w 4032510"/>
              <a:gd name="connsiteY13" fmla="*/ 3778791 h 4080267"/>
              <a:gd name="connsiteX14" fmla="*/ 1209533 w 4032510"/>
              <a:gd name="connsiteY14" fmla="*/ 3712201 h 4080267"/>
              <a:gd name="connsiteX15" fmla="*/ 1198841 w 4032510"/>
              <a:gd name="connsiteY15" fmla="*/ 3685964 h 4080267"/>
              <a:gd name="connsiteX16" fmla="*/ 989466 w 4032510"/>
              <a:gd name="connsiteY16" fmla="*/ 3496720 h 4080267"/>
              <a:gd name="connsiteX17" fmla="*/ 861794 w 4032510"/>
              <a:gd name="connsiteY17" fmla="*/ 3676000 h 4080267"/>
              <a:gd name="connsiteX18" fmla="*/ 942952 w 4032510"/>
              <a:gd name="connsiteY18" fmla="*/ 3733797 h 4080267"/>
              <a:gd name="connsiteX19" fmla="*/ 916001 w 4032510"/>
              <a:gd name="connsiteY19" fmla="*/ 3771643 h 4080267"/>
              <a:gd name="connsiteX20" fmla="*/ 788585 w 4032510"/>
              <a:gd name="connsiteY20" fmla="*/ 3680905 h 4080267"/>
              <a:gd name="connsiteX21" fmla="*/ 943209 w 4032510"/>
              <a:gd name="connsiteY21" fmla="*/ 3463779 h 4080267"/>
              <a:gd name="connsiteX22" fmla="*/ 575688 w 4032510"/>
              <a:gd name="connsiteY22" fmla="*/ 3095916 h 4080267"/>
              <a:gd name="connsiteX23" fmla="*/ 636107 w 4032510"/>
              <a:gd name="connsiteY23" fmla="*/ 3167197 h 4080267"/>
              <a:gd name="connsiteX24" fmla="*/ 642506 w 4032510"/>
              <a:gd name="connsiteY24" fmla="*/ 3286521 h 4080267"/>
              <a:gd name="connsiteX25" fmla="*/ 596639 w 4032510"/>
              <a:gd name="connsiteY25" fmla="*/ 3304532 h 4080267"/>
              <a:gd name="connsiteX26" fmla="*/ 547449 w 4032510"/>
              <a:gd name="connsiteY26" fmla="*/ 3288816 h 4080267"/>
              <a:gd name="connsiteX27" fmla="*/ 546924 w 4032510"/>
              <a:gd name="connsiteY27" fmla="*/ 3289261 h 4080267"/>
              <a:gd name="connsiteX28" fmla="*/ 542315 w 4032510"/>
              <a:gd name="connsiteY28" fmla="*/ 3346631 h 4080267"/>
              <a:gd name="connsiteX29" fmla="*/ 514552 w 4032510"/>
              <a:gd name="connsiteY29" fmla="*/ 3436034 h 4080267"/>
              <a:gd name="connsiteX30" fmla="*/ 472270 w 4032510"/>
              <a:gd name="connsiteY30" fmla="*/ 3386151 h 4080267"/>
              <a:gd name="connsiteX31" fmla="*/ 498134 w 4032510"/>
              <a:gd name="connsiteY31" fmla="*/ 3309412 h 4080267"/>
              <a:gd name="connsiteX32" fmla="*/ 505582 w 4032510"/>
              <a:gd name="connsiteY32" fmla="*/ 3275352 h 4080267"/>
              <a:gd name="connsiteX33" fmla="*/ 498959 w 4032510"/>
              <a:gd name="connsiteY33" fmla="*/ 3257956 h 4080267"/>
              <a:gd name="connsiteX34" fmla="*/ 487832 w 4032510"/>
              <a:gd name="connsiteY34" fmla="*/ 3244829 h 4080267"/>
              <a:gd name="connsiteX35" fmla="*/ 409070 w 4032510"/>
              <a:gd name="connsiteY35" fmla="*/ 3311590 h 4080267"/>
              <a:gd name="connsiteX36" fmla="*/ 372351 w 4032510"/>
              <a:gd name="connsiteY36" fmla="*/ 3268271 h 4080267"/>
              <a:gd name="connsiteX37" fmla="*/ 1241629 w 4032510"/>
              <a:gd name="connsiteY37" fmla="*/ 3656913 h 4080267"/>
              <a:gd name="connsiteX38" fmla="*/ 1263899 w 4032510"/>
              <a:gd name="connsiteY38" fmla="*/ 3701085 h 4080267"/>
              <a:gd name="connsiteX39" fmla="*/ 1248718 w 4032510"/>
              <a:gd name="connsiteY39" fmla="*/ 3803737 h 4080267"/>
              <a:gd name="connsiteX40" fmla="*/ 1169227 w 4032510"/>
              <a:gd name="connsiteY40" fmla="*/ 3875949 h 4080267"/>
              <a:gd name="connsiteX41" fmla="*/ 1067221 w 4032510"/>
              <a:gd name="connsiteY41" fmla="*/ 3865596 h 4080267"/>
              <a:gd name="connsiteX42" fmla="*/ 1002720 w 4032510"/>
              <a:gd name="connsiteY42" fmla="*/ 3788652 h 4080267"/>
              <a:gd name="connsiteX43" fmla="*/ 1016622 w 4032510"/>
              <a:gd name="connsiteY43" fmla="*/ 3686390 h 4080267"/>
              <a:gd name="connsiteX44" fmla="*/ 1096819 w 4032510"/>
              <a:gd name="connsiteY44" fmla="*/ 3613581 h 4080267"/>
              <a:gd name="connsiteX45" fmla="*/ 1200586 w 4032510"/>
              <a:gd name="connsiteY45" fmla="*/ 3624287 h 4080267"/>
              <a:gd name="connsiteX46" fmla="*/ 1241629 w 4032510"/>
              <a:gd name="connsiteY46" fmla="*/ 3656913 h 4080267"/>
              <a:gd name="connsiteX47" fmla="*/ 423042 w 4032510"/>
              <a:gd name="connsiteY47" fmla="*/ 2858602 h 4080267"/>
              <a:gd name="connsiteX48" fmla="*/ 453250 w 4032510"/>
              <a:gd name="connsiteY48" fmla="*/ 2906891 h 4080267"/>
              <a:gd name="connsiteX49" fmla="*/ 321515 w 4032510"/>
              <a:gd name="connsiteY49" fmla="*/ 2989304 h 4080267"/>
              <a:gd name="connsiteX50" fmla="*/ 292893 w 4032510"/>
              <a:gd name="connsiteY50" fmla="*/ 3069119 h 4080267"/>
              <a:gd name="connsiteX51" fmla="*/ 374688 w 4032510"/>
              <a:gd name="connsiteY51" fmla="*/ 3078843 h 4080267"/>
              <a:gd name="connsiteX52" fmla="*/ 508466 w 4032510"/>
              <a:gd name="connsiteY52" fmla="*/ 2995152 h 4080267"/>
              <a:gd name="connsiteX53" fmla="*/ 538584 w 4032510"/>
              <a:gd name="connsiteY53" fmla="*/ 3043295 h 4080267"/>
              <a:gd name="connsiteX54" fmla="*/ 409766 w 4032510"/>
              <a:gd name="connsiteY54" fmla="*/ 3123883 h 4080267"/>
              <a:gd name="connsiteX55" fmla="*/ 249891 w 4032510"/>
              <a:gd name="connsiteY55" fmla="*/ 3093179 h 4080267"/>
              <a:gd name="connsiteX56" fmla="*/ 291598 w 4032510"/>
              <a:gd name="connsiteY56" fmla="*/ 2940833 h 4080267"/>
              <a:gd name="connsiteX57" fmla="*/ 1540860 w 4032510"/>
              <a:gd name="connsiteY57" fmla="*/ 3779861 h 4080267"/>
              <a:gd name="connsiteX58" fmla="*/ 1523311 w 4032510"/>
              <a:gd name="connsiteY58" fmla="*/ 3830784 h 4080267"/>
              <a:gd name="connsiteX59" fmla="*/ 1457614 w 4032510"/>
              <a:gd name="connsiteY59" fmla="*/ 3789032 h 4080267"/>
              <a:gd name="connsiteX60" fmla="*/ 1390370 w 4032510"/>
              <a:gd name="connsiteY60" fmla="*/ 3792433 h 4080267"/>
              <a:gd name="connsiteX61" fmla="*/ 1346170 w 4032510"/>
              <a:gd name="connsiteY61" fmla="*/ 3847276 h 4080267"/>
              <a:gd name="connsiteX62" fmla="*/ 1345339 w 4032510"/>
              <a:gd name="connsiteY62" fmla="*/ 3915973 h 4080267"/>
              <a:gd name="connsiteX63" fmla="*/ 1393436 w 4032510"/>
              <a:gd name="connsiteY63" fmla="*/ 3957302 h 4080267"/>
              <a:gd name="connsiteX64" fmla="*/ 1430007 w 4032510"/>
              <a:gd name="connsiteY64" fmla="*/ 3962624 h 4080267"/>
              <a:gd name="connsiteX65" fmla="*/ 1447837 w 4032510"/>
              <a:gd name="connsiteY65" fmla="*/ 3910888 h 4080267"/>
              <a:gd name="connsiteX66" fmla="*/ 1396914 w 4032510"/>
              <a:gd name="connsiteY66" fmla="*/ 3893339 h 4080267"/>
              <a:gd name="connsiteX67" fmla="*/ 1411771 w 4032510"/>
              <a:gd name="connsiteY67" fmla="*/ 3850226 h 4080267"/>
              <a:gd name="connsiteX68" fmla="*/ 1516382 w 4032510"/>
              <a:gd name="connsiteY68" fmla="*/ 3886277 h 4080267"/>
              <a:gd name="connsiteX69" fmla="*/ 1473211 w 4032510"/>
              <a:gd name="connsiteY69" fmla="*/ 4011550 h 4080267"/>
              <a:gd name="connsiteX70" fmla="*/ 1375084 w 4032510"/>
              <a:gd name="connsiteY70" fmla="*/ 4001578 h 4080267"/>
              <a:gd name="connsiteX71" fmla="*/ 1291733 w 4032510"/>
              <a:gd name="connsiteY71" fmla="*/ 3934995 h 4080267"/>
              <a:gd name="connsiteX72" fmla="*/ 1288819 w 4032510"/>
              <a:gd name="connsiteY72" fmla="*/ 3830424 h 4080267"/>
              <a:gd name="connsiteX73" fmla="*/ 1360521 w 4032510"/>
              <a:gd name="connsiteY73" fmla="*/ 3746744 h 4080267"/>
              <a:gd name="connsiteX74" fmla="*/ 1474339 w 4032510"/>
              <a:gd name="connsiteY74" fmla="*/ 3744195 h 4080267"/>
              <a:gd name="connsiteX75" fmla="*/ 1540860 w 4032510"/>
              <a:gd name="connsiteY75" fmla="*/ 3779861 h 4080267"/>
              <a:gd name="connsiteX76" fmla="*/ 297682 w 4032510"/>
              <a:gd name="connsiteY76" fmla="*/ 2697485 h 4080267"/>
              <a:gd name="connsiteX77" fmla="*/ 271780 w 4032510"/>
              <a:gd name="connsiteY77" fmla="*/ 2683651 h 4080267"/>
              <a:gd name="connsiteX78" fmla="*/ 205153 w 4032510"/>
              <a:gd name="connsiteY78" fmla="*/ 2690642 h 4080267"/>
              <a:gd name="connsiteX79" fmla="*/ 153683 w 4032510"/>
              <a:gd name="connsiteY79" fmla="*/ 2732424 h 4080267"/>
              <a:gd name="connsiteX80" fmla="*/ 150690 w 4032510"/>
              <a:gd name="connsiteY80" fmla="*/ 2789417 h 4080267"/>
              <a:gd name="connsiteX81" fmla="*/ 192529 w 4032510"/>
              <a:gd name="connsiteY81" fmla="*/ 2828278 h 4080267"/>
              <a:gd name="connsiteX82" fmla="*/ 258368 w 4032510"/>
              <a:gd name="connsiteY82" fmla="*/ 2820963 h 4080267"/>
              <a:gd name="connsiteX83" fmla="*/ 312168 w 4032510"/>
              <a:gd name="connsiteY83" fmla="*/ 2778957 h 4080267"/>
              <a:gd name="connsiteX84" fmla="*/ 314882 w 4032510"/>
              <a:gd name="connsiteY84" fmla="*/ 2722639 h 4080267"/>
              <a:gd name="connsiteX85" fmla="*/ 297682 w 4032510"/>
              <a:gd name="connsiteY85" fmla="*/ 2697485 h 4080267"/>
              <a:gd name="connsiteX86" fmla="*/ 331045 w 4032510"/>
              <a:gd name="connsiteY86" fmla="*/ 2659059 h 4080267"/>
              <a:gd name="connsiteX87" fmla="*/ 360970 w 4032510"/>
              <a:gd name="connsiteY87" fmla="*/ 2705288 h 4080267"/>
              <a:gd name="connsiteX88" fmla="*/ 361264 w 4032510"/>
              <a:gd name="connsiteY88" fmla="*/ 2804817 h 4080267"/>
              <a:gd name="connsiteX89" fmla="*/ 284457 w 4032510"/>
              <a:gd name="connsiteY89" fmla="*/ 2874594 h 4080267"/>
              <a:gd name="connsiteX90" fmla="*/ 177205 w 4032510"/>
              <a:gd name="connsiteY90" fmla="*/ 2880065 h 4080267"/>
              <a:gd name="connsiteX91" fmla="*/ 104867 w 4032510"/>
              <a:gd name="connsiteY91" fmla="*/ 2807403 h 4080267"/>
              <a:gd name="connsiteX92" fmla="*/ 103747 w 4032510"/>
              <a:gd name="connsiteY92" fmla="*/ 2707007 h 4080267"/>
              <a:gd name="connsiteX93" fmla="*/ 179315 w 4032510"/>
              <a:gd name="connsiteY93" fmla="*/ 2636720 h 4080267"/>
              <a:gd name="connsiteX94" fmla="*/ 287493 w 4032510"/>
              <a:gd name="connsiteY94" fmla="*/ 2631236 h 4080267"/>
              <a:gd name="connsiteX95" fmla="*/ 331045 w 4032510"/>
              <a:gd name="connsiteY95" fmla="*/ 2659059 h 4080267"/>
              <a:gd name="connsiteX96" fmla="*/ 1733720 w 4032510"/>
              <a:gd name="connsiteY96" fmla="*/ 3865745 h 4080267"/>
              <a:gd name="connsiteX97" fmla="*/ 1705915 w 4032510"/>
              <a:gd name="connsiteY97" fmla="*/ 3855059 h 4080267"/>
              <a:gd name="connsiteX98" fmla="*/ 1650026 w 4032510"/>
              <a:gd name="connsiteY98" fmla="*/ 3871005 h 4080267"/>
              <a:gd name="connsiteX99" fmla="*/ 1620704 w 4032510"/>
              <a:gd name="connsiteY99" fmla="*/ 3931240 h 4080267"/>
              <a:gd name="connsiteX100" fmla="*/ 1628922 w 4032510"/>
              <a:gd name="connsiteY100" fmla="*/ 3997021 h 4080267"/>
              <a:gd name="connsiteX101" fmla="*/ 1675700 w 4032510"/>
              <a:gd name="connsiteY101" fmla="*/ 4029717 h 4080267"/>
              <a:gd name="connsiteX102" fmla="*/ 1730813 w 4032510"/>
              <a:gd name="connsiteY102" fmla="*/ 4014779 h 4080267"/>
              <a:gd name="connsiteX103" fmla="*/ 1759444 w 4032510"/>
              <a:gd name="connsiteY103" fmla="*/ 3955041 h 4080267"/>
              <a:gd name="connsiteX104" fmla="*/ 1752267 w 4032510"/>
              <a:gd name="connsiteY104" fmla="*/ 3887162 h 4080267"/>
              <a:gd name="connsiteX105" fmla="*/ 1733720 w 4032510"/>
              <a:gd name="connsiteY105" fmla="*/ 3865745 h 4080267"/>
              <a:gd name="connsiteX106" fmla="*/ 1764920 w 4032510"/>
              <a:gd name="connsiteY106" fmla="*/ 3824498 h 4080267"/>
              <a:gd name="connsiteX107" fmla="*/ 1800188 w 4032510"/>
              <a:gd name="connsiteY107" fmla="*/ 3859186 h 4080267"/>
              <a:gd name="connsiteX108" fmla="*/ 1818757 w 4032510"/>
              <a:gd name="connsiteY108" fmla="*/ 3961280 h 4080267"/>
              <a:gd name="connsiteX109" fmla="*/ 1766648 w 4032510"/>
              <a:gd name="connsiteY109" fmla="*/ 4055183 h 4080267"/>
              <a:gd name="connsiteX110" fmla="*/ 1666715 w 4032510"/>
              <a:gd name="connsiteY110" fmla="*/ 4078117 h 4080267"/>
              <a:gd name="connsiteX111" fmla="*/ 1580932 w 4032510"/>
              <a:gd name="connsiteY111" fmla="*/ 4025945 h 4080267"/>
              <a:gd name="connsiteX112" fmla="*/ 1561277 w 4032510"/>
              <a:gd name="connsiteY112" fmla="*/ 3924632 h 4080267"/>
              <a:gd name="connsiteX113" fmla="*/ 1613864 w 4032510"/>
              <a:gd name="connsiteY113" fmla="*/ 3829936 h 4080267"/>
              <a:gd name="connsiteX114" fmla="*/ 1715578 w 4032510"/>
              <a:gd name="connsiteY114" fmla="*/ 3806771 h 4080267"/>
              <a:gd name="connsiteX115" fmla="*/ 1764920 w 4032510"/>
              <a:gd name="connsiteY115" fmla="*/ 3824498 h 4080267"/>
              <a:gd name="connsiteX116" fmla="*/ 253945 w 4032510"/>
              <a:gd name="connsiteY116" fmla="*/ 2356870 h 4080267"/>
              <a:gd name="connsiteX117" fmla="*/ 268874 w 4032510"/>
              <a:gd name="connsiteY117" fmla="*/ 2420003 h 4080267"/>
              <a:gd name="connsiteX118" fmla="*/ 180032 w 4032510"/>
              <a:gd name="connsiteY118" fmla="*/ 2486988 h 4080267"/>
              <a:gd name="connsiteX119" fmla="*/ 161067 w 4032510"/>
              <a:gd name="connsiteY119" fmla="*/ 2498016 h 4080267"/>
              <a:gd name="connsiteX120" fmla="*/ 161225 w 4032510"/>
              <a:gd name="connsiteY120" fmla="*/ 2498685 h 4080267"/>
              <a:gd name="connsiteX121" fmla="*/ 182460 w 4032510"/>
              <a:gd name="connsiteY121" fmla="*/ 2499499 h 4080267"/>
              <a:gd name="connsiteX122" fmla="*/ 292675 w 4032510"/>
              <a:gd name="connsiteY122" fmla="*/ 2520650 h 4080267"/>
              <a:gd name="connsiteX123" fmla="*/ 306536 w 4032510"/>
              <a:gd name="connsiteY123" fmla="*/ 2579262 h 4080267"/>
              <a:gd name="connsiteX124" fmla="*/ 119703 w 4032510"/>
              <a:gd name="connsiteY124" fmla="*/ 2533968 h 4080267"/>
              <a:gd name="connsiteX125" fmla="*/ 27096 w 4032510"/>
              <a:gd name="connsiteY125" fmla="*/ 2555868 h 4080267"/>
              <a:gd name="connsiteX126" fmla="*/ 14027 w 4032510"/>
              <a:gd name="connsiteY126" fmla="*/ 2500605 h 4080267"/>
              <a:gd name="connsiteX127" fmla="*/ 105630 w 4032510"/>
              <a:gd name="connsiteY127" fmla="*/ 2478943 h 4080267"/>
              <a:gd name="connsiteX128" fmla="*/ 2422112 w 4032510"/>
              <a:gd name="connsiteY128" fmla="*/ 3378031 h 4080267"/>
              <a:gd name="connsiteX129" fmla="*/ 2415042 w 4032510"/>
              <a:gd name="connsiteY129" fmla="*/ 3380324 h 4080267"/>
              <a:gd name="connsiteX130" fmla="*/ 2413600 w 4032510"/>
              <a:gd name="connsiteY130" fmla="*/ 3381520 h 4080267"/>
              <a:gd name="connsiteX131" fmla="*/ 926003 w 4032510"/>
              <a:gd name="connsiteY131" fmla="*/ 1981127 h 4080267"/>
              <a:gd name="connsiteX132" fmla="*/ 900381 w 4032510"/>
              <a:gd name="connsiteY132" fmla="*/ 2010863 h 4080267"/>
              <a:gd name="connsiteX133" fmla="*/ 2187847 w 4032510"/>
              <a:gd name="connsiteY133" fmla="*/ 3120226 h 4080267"/>
              <a:gd name="connsiteX134" fmla="*/ 2202255 w 4032510"/>
              <a:gd name="connsiteY134" fmla="*/ 3103505 h 4080267"/>
              <a:gd name="connsiteX135" fmla="*/ 2200253 w 4032510"/>
              <a:gd name="connsiteY135" fmla="*/ 3079103 h 4080267"/>
              <a:gd name="connsiteX136" fmla="*/ 935834 w 4032510"/>
              <a:gd name="connsiteY136" fmla="*/ 1989599 h 4080267"/>
              <a:gd name="connsiteX137" fmla="*/ 926003 w 4032510"/>
              <a:gd name="connsiteY137" fmla="*/ 1981127 h 4080267"/>
              <a:gd name="connsiteX138" fmla="*/ 2177778 w 4032510"/>
              <a:gd name="connsiteY138" fmla="*/ 2960234 h 4080267"/>
              <a:gd name="connsiteX139" fmla="*/ 1897309 w 4032510"/>
              <a:gd name="connsiteY139" fmla="*/ 2718631 h 4080267"/>
              <a:gd name="connsiteX140" fmla="*/ 1889743 w 4032510"/>
              <a:gd name="connsiteY140" fmla="*/ 2712663 h 4080267"/>
              <a:gd name="connsiteX141" fmla="*/ 1859657 w 4032510"/>
              <a:gd name="connsiteY141" fmla="*/ 2718899 h 4080267"/>
              <a:gd name="connsiteX142" fmla="*/ 2182279 w 4032510"/>
              <a:gd name="connsiteY142" fmla="*/ 2996891 h 4080267"/>
              <a:gd name="connsiteX143" fmla="*/ 2177778 w 4032510"/>
              <a:gd name="connsiteY143" fmla="*/ 2960234 h 4080267"/>
              <a:gd name="connsiteX144" fmla="*/ 1462465 w 4032510"/>
              <a:gd name="connsiteY144" fmla="*/ 2343875 h 4080267"/>
              <a:gd name="connsiteX145" fmla="*/ 1452985 w 4032510"/>
              <a:gd name="connsiteY145" fmla="*/ 2336462 h 4080267"/>
              <a:gd name="connsiteX146" fmla="*/ 1423549 w 4032510"/>
              <a:gd name="connsiteY146" fmla="*/ 2342433 h 4080267"/>
              <a:gd name="connsiteX147" fmla="*/ 1771272 w 4032510"/>
              <a:gd name="connsiteY147" fmla="*/ 2642054 h 4080267"/>
              <a:gd name="connsiteX148" fmla="*/ 1770809 w 4032510"/>
              <a:gd name="connsiteY148" fmla="*/ 2609838 h 4080267"/>
              <a:gd name="connsiteX149" fmla="*/ 1763652 w 4032510"/>
              <a:gd name="connsiteY149" fmla="*/ 2603396 h 4080267"/>
              <a:gd name="connsiteX150" fmla="*/ 1462465 w 4032510"/>
              <a:gd name="connsiteY150" fmla="*/ 2343875 h 4080267"/>
              <a:gd name="connsiteX151" fmla="*/ 1060991 w 4032510"/>
              <a:gd name="connsiteY151" fmla="*/ 1997939 h 4080267"/>
              <a:gd name="connsiteX152" fmla="*/ 1052472 w 4032510"/>
              <a:gd name="connsiteY152" fmla="*/ 1991285 h 4080267"/>
              <a:gd name="connsiteX153" fmla="*/ 1022280 w 4032510"/>
              <a:gd name="connsiteY153" fmla="*/ 1997155 h 4080267"/>
              <a:gd name="connsiteX154" fmla="*/ 1342968 w 4032510"/>
              <a:gd name="connsiteY154" fmla="*/ 2273480 h 4080267"/>
              <a:gd name="connsiteX155" fmla="*/ 1345268 w 4032510"/>
              <a:gd name="connsiteY155" fmla="*/ 2243921 h 4080267"/>
              <a:gd name="connsiteX156" fmla="*/ 1335785 w 4032510"/>
              <a:gd name="connsiteY156" fmla="*/ 2234719 h 4080267"/>
              <a:gd name="connsiteX157" fmla="*/ 1060991 w 4032510"/>
              <a:gd name="connsiteY157" fmla="*/ 1997939 h 4080267"/>
              <a:gd name="connsiteX158" fmla="*/ 2839058 w 4032510"/>
              <a:gd name="connsiteY158" fmla="*/ 1994956 h 4080267"/>
              <a:gd name="connsiteX159" fmla="*/ 2842412 w 4032510"/>
              <a:gd name="connsiteY159" fmla="*/ 2024714 h 4080267"/>
              <a:gd name="connsiteX160" fmla="*/ 2833646 w 4032510"/>
              <a:gd name="connsiteY160" fmla="*/ 2035784 h 4080267"/>
              <a:gd name="connsiteX161" fmla="*/ 2506133 w 4032510"/>
              <a:gd name="connsiteY161" fmla="*/ 2415876 h 4080267"/>
              <a:gd name="connsiteX162" fmla="*/ 2180104 w 4032510"/>
              <a:gd name="connsiteY162" fmla="*/ 2794086 h 4080267"/>
              <a:gd name="connsiteX163" fmla="*/ 2165277 w 4032510"/>
              <a:gd name="connsiteY163" fmla="*/ 2807218 h 4080267"/>
              <a:gd name="connsiteX164" fmla="*/ 2138695 w 4032510"/>
              <a:gd name="connsiteY164" fmla="*/ 2804173 h 4080267"/>
              <a:gd name="connsiteX165" fmla="*/ 2133403 w 4032510"/>
              <a:gd name="connsiteY165" fmla="*/ 2777967 h 4080267"/>
              <a:gd name="connsiteX166" fmla="*/ 2142360 w 4032510"/>
              <a:gd name="connsiteY166" fmla="*/ 2764314 h 4080267"/>
              <a:gd name="connsiteX167" fmla="*/ 2797351 w 4032510"/>
              <a:gd name="connsiteY167" fmla="*/ 2004166 h 4080267"/>
              <a:gd name="connsiteX168" fmla="*/ 2810400 w 4032510"/>
              <a:gd name="connsiteY168" fmla="*/ 1992526 h 4080267"/>
              <a:gd name="connsiteX169" fmla="*/ 2839058 w 4032510"/>
              <a:gd name="connsiteY169" fmla="*/ 1994956 h 4080267"/>
              <a:gd name="connsiteX170" fmla="*/ 2415334 w 4032510"/>
              <a:gd name="connsiteY170" fmla="*/ 1629781 h 4080267"/>
              <a:gd name="connsiteX171" fmla="*/ 2422420 w 4032510"/>
              <a:gd name="connsiteY171" fmla="*/ 1658632 h 4080267"/>
              <a:gd name="connsiteX172" fmla="*/ 2412763 w 4032510"/>
              <a:gd name="connsiteY172" fmla="*/ 1673262 h 4080267"/>
              <a:gd name="connsiteX173" fmla="*/ 1758695 w 4032510"/>
              <a:gd name="connsiteY173" fmla="*/ 2432418 h 4080267"/>
              <a:gd name="connsiteX174" fmla="*/ 1752303 w 4032510"/>
              <a:gd name="connsiteY174" fmla="*/ 2439348 h 4080267"/>
              <a:gd name="connsiteX175" fmla="*/ 1716716 w 4032510"/>
              <a:gd name="connsiteY175" fmla="*/ 2441049 h 4080267"/>
              <a:gd name="connsiteX176" fmla="*/ 1718138 w 4032510"/>
              <a:gd name="connsiteY176" fmla="*/ 2405992 h 4080267"/>
              <a:gd name="connsiteX177" fmla="*/ 1911526 w 4032510"/>
              <a:gd name="connsiteY177" fmla="*/ 2181557 h 4080267"/>
              <a:gd name="connsiteX178" fmla="*/ 2049423 w 4032510"/>
              <a:gd name="connsiteY178" fmla="*/ 2021522 h 4080267"/>
              <a:gd name="connsiteX179" fmla="*/ 2376092 w 4032510"/>
              <a:gd name="connsiteY179" fmla="*/ 1642488 h 4080267"/>
              <a:gd name="connsiteX180" fmla="*/ 2385617 w 4032510"/>
              <a:gd name="connsiteY180" fmla="*/ 1632004 h 4080267"/>
              <a:gd name="connsiteX181" fmla="*/ 2415334 w 4032510"/>
              <a:gd name="connsiteY181" fmla="*/ 1629781 h 4080267"/>
              <a:gd name="connsiteX182" fmla="*/ 2764987 w 4032510"/>
              <a:gd name="connsiteY182" fmla="*/ 1930995 h 4080267"/>
              <a:gd name="connsiteX183" fmla="*/ 2766810 w 4032510"/>
              <a:gd name="connsiteY183" fmla="*/ 1961634 h 4080267"/>
              <a:gd name="connsiteX184" fmla="*/ 2758551 w 4032510"/>
              <a:gd name="connsiteY184" fmla="*/ 1971627 h 4080267"/>
              <a:gd name="connsiteX185" fmla="*/ 2431928 w 4032510"/>
              <a:gd name="connsiteY185" fmla="*/ 2350769 h 4080267"/>
              <a:gd name="connsiteX186" fmla="*/ 2106760 w 4032510"/>
              <a:gd name="connsiteY186" fmla="*/ 2728141 h 4080267"/>
              <a:gd name="connsiteX187" fmla="*/ 2096528 w 4032510"/>
              <a:gd name="connsiteY187" fmla="*/ 2739527 h 4080267"/>
              <a:gd name="connsiteX188" fmla="*/ 2066975 w 4032510"/>
              <a:gd name="connsiteY188" fmla="*/ 2742374 h 4080267"/>
              <a:gd name="connsiteX189" fmla="*/ 2059078 w 4032510"/>
              <a:gd name="connsiteY189" fmla="*/ 2712755 h 4080267"/>
              <a:gd name="connsiteX190" fmla="*/ 2068459 w 4032510"/>
              <a:gd name="connsiteY190" fmla="*/ 2699260 h 4080267"/>
              <a:gd name="connsiteX191" fmla="*/ 2721124 w 4032510"/>
              <a:gd name="connsiteY191" fmla="*/ 1942057 h 4080267"/>
              <a:gd name="connsiteX192" fmla="*/ 2733455 w 4032510"/>
              <a:gd name="connsiteY192" fmla="*/ 1929456 h 4080267"/>
              <a:gd name="connsiteX193" fmla="*/ 2764987 w 4032510"/>
              <a:gd name="connsiteY193" fmla="*/ 1930995 h 4080267"/>
              <a:gd name="connsiteX194" fmla="*/ 2322093 w 4032510"/>
              <a:gd name="connsiteY194" fmla="*/ 1549368 h 4080267"/>
              <a:gd name="connsiteX195" fmla="*/ 2328709 w 4032510"/>
              <a:gd name="connsiteY195" fmla="*/ 1575340 h 4080267"/>
              <a:gd name="connsiteX196" fmla="*/ 2319989 w 4032510"/>
              <a:gd name="connsiteY196" fmla="*/ 1589129 h 4080267"/>
              <a:gd name="connsiteX197" fmla="*/ 1663038 w 4032510"/>
              <a:gd name="connsiteY197" fmla="*/ 2351712 h 4080267"/>
              <a:gd name="connsiteX198" fmla="*/ 1656646 w 4032510"/>
              <a:gd name="connsiteY198" fmla="*/ 2358641 h 4080267"/>
              <a:gd name="connsiteX199" fmla="*/ 1623972 w 4032510"/>
              <a:gd name="connsiteY199" fmla="*/ 2360791 h 4080267"/>
              <a:gd name="connsiteX200" fmla="*/ 1620788 w 4032510"/>
              <a:gd name="connsiteY200" fmla="*/ 2327332 h 4080267"/>
              <a:gd name="connsiteX201" fmla="*/ 1628307 w 4032510"/>
              <a:gd name="connsiteY201" fmla="*/ 2318280 h 4080267"/>
              <a:gd name="connsiteX202" fmla="*/ 1955684 w 4032510"/>
              <a:gd name="connsiteY202" fmla="*/ 1938344 h 4080267"/>
              <a:gd name="connsiteX203" fmla="*/ 2281578 w 4032510"/>
              <a:gd name="connsiteY203" fmla="*/ 1560292 h 4080267"/>
              <a:gd name="connsiteX204" fmla="*/ 2296443 w 4032510"/>
              <a:gd name="connsiteY204" fmla="*/ 1547196 h 4080267"/>
              <a:gd name="connsiteX205" fmla="*/ 2322093 w 4032510"/>
              <a:gd name="connsiteY205" fmla="*/ 1549368 h 4080267"/>
              <a:gd name="connsiteX206" fmla="*/ 1917188 w 4032510"/>
              <a:gd name="connsiteY206" fmla="*/ 1200407 h 4080267"/>
              <a:gd name="connsiteX207" fmla="*/ 1918970 w 4032510"/>
              <a:gd name="connsiteY207" fmla="*/ 1231011 h 4080267"/>
              <a:gd name="connsiteX208" fmla="*/ 1909228 w 4032510"/>
              <a:gd name="connsiteY208" fmla="*/ 1242888 h 4080267"/>
              <a:gd name="connsiteX209" fmla="*/ 1584842 w 4032510"/>
              <a:gd name="connsiteY209" fmla="*/ 1619352 h 4080267"/>
              <a:gd name="connsiteX210" fmla="*/ 1259667 w 4032510"/>
              <a:gd name="connsiteY210" fmla="*/ 1996651 h 4080267"/>
              <a:gd name="connsiteX211" fmla="*/ 1247624 w 4032510"/>
              <a:gd name="connsiteY211" fmla="*/ 2009568 h 4080267"/>
              <a:gd name="connsiteX212" fmla="*/ 1216869 w 4032510"/>
              <a:gd name="connsiteY212" fmla="*/ 2010143 h 4080267"/>
              <a:gd name="connsiteX213" fmla="*/ 1212128 w 4032510"/>
              <a:gd name="connsiteY213" fmla="*/ 1979877 h 4080267"/>
              <a:gd name="connsiteX214" fmla="*/ 1219790 w 4032510"/>
              <a:gd name="connsiteY214" fmla="*/ 1969436 h 4080267"/>
              <a:gd name="connsiteX215" fmla="*/ 1873230 w 4032510"/>
              <a:gd name="connsiteY215" fmla="*/ 1211251 h 4080267"/>
              <a:gd name="connsiteX216" fmla="*/ 1885602 w 4032510"/>
              <a:gd name="connsiteY216" fmla="*/ 1198685 h 4080267"/>
              <a:gd name="connsiteX217" fmla="*/ 1917188 w 4032510"/>
              <a:gd name="connsiteY217" fmla="*/ 1200407 h 4080267"/>
              <a:gd name="connsiteX218" fmla="*/ 1992649 w 4032510"/>
              <a:gd name="connsiteY218" fmla="*/ 1265360 h 4080267"/>
              <a:gd name="connsiteX219" fmla="*/ 1997460 w 4032510"/>
              <a:gd name="connsiteY219" fmla="*/ 1290739 h 4080267"/>
              <a:gd name="connsiteX220" fmla="*/ 1989372 w 4032510"/>
              <a:gd name="connsiteY220" fmla="*/ 1303629 h 4080267"/>
              <a:gd name="connsiteX221" fmla="*/ 1331288 w 4032510"/>
              <a:gd name="connsiteY221" fmla="*/ 2067365 h 4080267"/>
              <a:gd name="connsiteX222" fmla="*/ 1321720 w 4032510"/>
              <a:gd name="connsiteY222" fmla="*/ 2076025 h 4080267"/>
              <a:gd name="connsiteX223" fmla="*/ 1291177 w 4032510"/>
              <a:gd name="connsiteY223" fmla="*/ 2073828 h 4080267"/>
              <a:gd name="connsiteX224" fmla="*/ 1289415 w 4032510"/>
              <a:gd name="connsiteY224" fmla="*/ 2043036 h 4080267"/>
              <a:gd name="connsiteX225" fmla="*/ 1297716 w 4032510"/>
              <a:gd name="connsiteY225" fmla="*/ 2033078 h 4080267"/>
              <a:gd name="connsiteX226" fmla="*/ 1624447 w 4032510"/>
              <a:gd name="connsiteY226" fmla="*/ 1653891 h 4080267"/>
              <a:gd name="connsiteX227" fmla="*/ 1952080 w 4032510"/>
              <a:gd name="connsiteY227" fmla="*/ 1273902 h 4080267"/>
              <a:gd name="connsiteX228" fmla="*/ 1968296 w 4032510"/>
              <a:gd name="connsiteY228" fmla="*/ 1260868 h 4080267"/>
              <a:gd name="connsiteX229" fmla="*/ 1992649 w 4032510"/>
              <a:gd name="connsiteY229" fmla="*/ 1265360 h 4080267"/>
              <a:gd name="connsiteX230" fmla="*/ 2270662 w 4032510"/>
              <a:gd name="connsiteY230" fmla="*/ 1475915 h 4080267"/>
              <a:gd name="connsiteX231" fmla="*/ 1535781 w 4032510"/>
              <a:gd name="connsiteY231" fmla="*/ 2328779 h 4080267"/>
              <a:gd name="connsiteX232" fmla="*/ 1763877 w 4032510"/>
              <a:gd name="connsiteY232" fmla="*/ 2525321 h 4080267"/>
              <a:gd name="connsiteX233" fmla="*/ 2498758 w 4032510"/>
              <a:gd name="connsiteY233" fmla="*/ 1672457 h 4080267"/>
              <a:gd name="connsiteX234" fmla="*/ 2270662 w 4032510"/>
              <a:gd name="connsiteY234" fmla="*/ 1475915 h 4080267"/>
              <a:gd name="connsiteX235" fmla="*/ 2714680 w 4032510"/>
              <a:gd name="connsiteY235" fmla="*/ 1858441 h 4080267"/>
              <a:gd name="connsiteX236" fmla="*/ 1979628 w 4032510"/>
              <a:gd name="connsiteY236" fmla="*/ 2711501 h 4080267"/>
              <a:gd name="connsiteX237" fmla="*/ 2170252 w 4032510"/>
              <a:gd name="connsiteY237" fmla="*/ 2875755 h 4080267"/>
              <a:gd name="connsiteX238" fmla="*/ 2905303 w 4032510"/>
              <a:gd name="connsiteY238" fmla="*/ 2022694 h 4080267"/>
              <a:gd name="connsiteX239" fmla="*/ 2714680 w 4032510"/>
              <a:gd name="connsiteY239" fmla="*/ 1858441 h 4080267"/>
              <a:gd name="connsiteX240" fmla="*/ 1889388 w 4032510"/>
              <a:gd name="connsiteY240" fmla="*/ 1146217 h 4080267"/>
              <a:gd name="connsiteX241" fmla="*/ 1866686 w 4032510"/>
              <a:gd name="connsiteY241" fmla="*/ 1147958 h 4080267"/>
              <a:gd name="connsiteX242" fmla="*/ 1150080 w 4032510"/>
              <a:gd name="connsiteY242" fmla="*/ 1979530 h 4080267"/>
              <a:gd name="connsiteX243" fmla="*/ 1141892 w 4032510"/>
              <a:gd name="connsiteY243" fmla="*/ 1989929 h 4080267"/>
              <a:gd name="connsiteX244" fmla="*/ 1335779 w 4032510"/>
              <a:gd name="connsiteY244" fmla="*/ 2156995 h 4080267"/>
              <a:gd name="connsiteX245" fmla="*/ 2071476 w 4032510"/>
              <a:gd name="connsiteY245" fmla="*/ 1303185 h 4080267"/>
              <a:gd name="connsiteX246" fmla="*/ 2061121 w 4032510"/>
              <a:gd name="connsiteY246" fmla="*/ 1294262 h 4080267"/>
              <a:gd name="connsiteX247" fmla="*/ 1889388 w 4032510"/>
              <a:gd name="connsiteY247" fmla="*/ 1146217 h 4080267"/>
              <a:gd name="connsiteX248" fmla="*/ 2641132 w 4032510"/>
              <a:gd name="connsiteY248" fmla="*/ 1663749 h 4080267"/>
              <a:gd name="connsiteX249" fmla="*/ 2629743 w 4032510"/>
              <a:gd name="connsiteY249" fmla="*/ 1676886 h 4080267"/>
              <a:gd name="connsiteX250" fmla="*/ 2560768 w 4032510"/>
              <a:gd name="connsiteY250" fmla="*/ 1706580 h 4080267"/>
              <a:gd name="connsiteX251" fmla="*/ 2536026 w 4032510"/>
              <a:gd name="connsiteY251" fmla="*/ 1716391 h 4080267"/>
              <a:gd name="connsiteX252" fmla="*/ 1815850 w 4032510"/>
              <a:gd name="connsiteY252" fmla="*/ 2552512 h 4080267"/>
              <a:gd name="connsiteX253" fmla="*/ 1807941 w 4032510"/>
              <a:gd name="connsiteY253" fmla="*/ 2562671 h 4080267"/>
              <a:gd name="connsiteX254" fmla="*/ 1808393 w 4032510"/>
              <a:gd name="connsiteY254" fmla="*/ 2674588 h 4080267"/>
              <a:gd name="connsiteX255" fmla="*/ 1820642 w 4032510"/>
              <a:gd name="connsiteY255" fmla="*/ 2685143 h 4080267"/>
              <a:gd name="connsiteX256" fmla="*/ 1935287 w 4032510"/>
              <a:gd name="connsiteY256" fmla="*/ 2672194 h 4080267"/>
              <a:gd name="connsiteX257" fmla="*/ 1946636 w 4032510"/>
              <a:gd name="connsiteY257" fmla="*/ 2659022 h 4080267"/>
              <a:gd name="connsiteX258" fmla="*/ 2504400 w 4032510"/>
              <a:gd name="connsiteY258" fmla="*/ 2011629 h 4080267"/>
              <a:gd name="connsiteX259" fmla="*/ 2667513 w 4032510"/>
              <a:gd name="connsiteY259" fmla="*/ 1821922 h 4080267"/>
              <a:gd name="connsiteX260" fmla="*/ 2671538 w 4032510"/>
              <a:gd name="connsiteY260" fmla="*/ 1809104 h 4080267"/>
              <a:gd name="connsiteX261" fmla="*/ 2681487 w 4032510"/>
              <a:gd name="connsiteY261" fmla="*/ 1738239 h 4080267"/>
              <a:gd name="connsiteX262" fmla="*/ 2699193 w 4032510"/>
              <a:gd name="connsiteY262" fmla="*/ 1713778 h 4080267"/>
              <a:gd name="connsiteX263" fmla="*/ 2641132 w 4032510"/>
              <a:gd name="connsiteY263" fmla="*/ 1663749 h 4080267"/>
              <a:gd name="connsiteX264" fmla="*/ 2736923 w 4032510"/>
              <a:gd name="connsiteY264" fmla="*/ 1746013 h 4080267"/>
              <a:gd name="connsiteX265" fmla="*/ 2738870 w 4032510"/>
              <a:gd name="connsiteY265" fmla="*/ 1809262 h 4080267"/>
              <a:gd name="connsiteX266" fmla="*/ 2954349 w 4032510"/>
              <a:gd name="connsiteY266" fmla="*/ 1994863 h 4080267"/>
              <a:gd name="connsiteX267" fmla="*/ 3016472 w 4032510"/>
              <a:gd name="connsiteY267" fmla="*/ 1986891 h 4080267"/>
              <a:gd name="connsiteX268" fmla="*/ 2736923 w 4032510"/>
              <a:gd name="connsiteY268" fmla="*/ 1746013 h 4080267"/>
              <a:gd name="connsiteX269" fmla="*/ 1896179 w 4032510"/>
              <a:gd name="connsiteY269" fmla="*/ 1021575 h 4080267"/>
              <a:gd name="connsiteX270" fmla="*/ 1897551 w 4032510"/>
              <a:gd name="connsiteY270" fmla="*/ 1084190 h 4080267"/>
              <a:gd name="connsiteX271" fmla="*/ 2111141 w 4032510"/>
              <a:gd name="connsiteY271" fmla="*/ 1268233 h 4080267"/>
              <a:gd name="connsiteX272" fmla="*/ 2173795 w 4032510"/>
              <a:gd name="connsiteY272" fmla="*/ 1260786 h 4080267"/>
              <a:gd name="connsiteX273" fmla="*/ 1896179 w 4032510"/>
              <a:gd name="connsiteY273" fmla="*/ 1021575 h 4080267"/>
              <a:gd name="connsiteX274" fmla="*/ 2293082 w 4032510"/>
              <a:gd name="connsiteY274" fmla="*/ 1363366 h 4080267"/>
              <a:gd name="connsiteX275" fmla="*/ 2293102 w 4032510"/>
              <a:gd name="connsiteY275" fmla="*/ 1425022 h 4080267"/>
              <a:gd name="connsiteX276" fmla="*/ 2545091 w 4032510"/>
              <a:gd name="connsiteY276" fmla="*/ 1642152 h 4080267"/>
              <a:gd name="connsiteX277" fmla="*/ 2605429 w 4032510"/>
              <a:gd name="connsiteY277" fmla="*/ 1632504 h 4080267"/>
              <a:gd name="connsiteX278" fmla="*/ 2293082 w 4032510"/>
              <a:gd name="connsiteY278" fmla="*/ 1363366 h 4080267"/>
              <a:gd name="connsiteX279" fmla="*/ 2210321 w 4032510"/>
              <a:gd name="connsiteY279" fmla="*/ 1292054 h 4080267"/>
              <a:gd name="connsiteX280" fmla="*/ 2196954 w 4032510"/>
              <a:gd name="connsiteY280" fmla="*/ 1307404 h 4080267"/>
              <a:gd name="connsiteX281" fmla="*/ 2130670 w 4032510"/>
              <a:gd name="connsiteY281" fmla="*/ 1335361 h 4080267"/>
              <a:gd name="connsiteX282" fmla="*/ 2113437 w 4032510"/>
              <a:gd name="connsiteY282" fmla="*/ 1342159 h 4080267"/>
              <a:gd name="connsiteX283" fmla="*/ 2040322 w 4032510"/>
              <a:gd name="connsiteY283" fmla="*/ 1427176 h 4080267"/>
              <a:gd name="connsiteX284" fmla="*/ 1388377 w 4032510"/>
              <a:gd name="connsiteY284" fmla="*/ 2183625 h 4080267"/>
              <a:gd name="connsiteX285" fmla="*/ 1388567 w 4032510"/>
              <a:gd name="connsiteY285" fmla="*/ 2203855 h 4080267"/>
              <a:gd name="connsiteX286" fmla="*/ 1398849 w 4032510"/>
              <a:gd name="connsiteY286" fmla="*/ 2281225 h 4080267"/>
              <a:gd name="connsiteX287" fmla="*/ 1382153 w 4032510"/>
              <a:gd name="connsiteY287" fmla="*/ 2307038 h 4080267"/>
              <a:gd name="connsiteX288" fmla="*/ 1383809 w 4032510"/>
              <a:gd name="connsiteY288" fmla="*/ 2311146 h 4080267"/>
              <a:gd name="connsiteX289" fmla="*/ 1492732 w 4032510"/>
              <a:gd name="connsiteY289" fmla="*/ 2291067 h 4080267"/>
              <a:gd name="connsiteX290" fmla="*/ 1504558 w 4032510"/>
              <a:gd name="connsiteY290" fmla="*/ 2277343 h 4080267"/>
              <a:gd name="connsiteX291" fmla="*/ 2164136 w 4032510"/>
              <a:gd name="connsiteY291" fmla="*/ 1511872 h 4080267"/>
              <a:gd name="connsiteX292" fmla="*/ 2225537 w 4032510"/>
              <a:gd name="connsiteY292" fmla="*/ 1440125 h 4080267"/>
              <a:gd name="connsiteX293" fmla="*/ 2228658 w 4032510"/>
              <a:gd name="connsiteY293" fmla="*/ 1427215 h 4080267"/>
              <a:gd name="connsiteX294" fmla="*/ 2230929 w 4032510"/>
              <a:gd name="connsiteY294" fmla="*/ 1371862 h 4080267"/>
              <a:gd name="connsiteX295" fmla="*/ 2256133 w 4032510"/>
              <a:gd name="connsiteY295" fmla="*/ 1331529 h 4080267"/>
              <a:gd name="connsiteX296" fmla="*/ 2210321 w 4032510"/>
              <a:gd name="connsiteY296" fmla="*/ 1292054 h 4080267"/>
              <a:gd name="connsiteX297" fmla="*/ 1310214 w 4032510"/>
              <a:gd name="connsiteY297" fmla="*/ 336351 h 4080267"/>
              <a:gd name="connsiteX298" fmla="*/ 1390925 w 4032510"/>
              <a:gd name="connsiteY298" fmla="*/ 465092 h 4080267"/>
              <a:gd name="connsiteX299" fmla="*/ 1360375 w 4032510"/>
              <a:gd name="connsiteY299" fmla="*/ 624995 h 4080267"/>
              <a:gd name="connsiteX300" fmla="*/ 1207988 w 4032510"/>
              <a:gd name="connsiteY300" fmla="*/ 583435 h 4080267"/>
              <a:gd name="connsiteX301" fmla="*/ 1125632 w 4032510"/>
              <a:gd name="connsiteY301" fmla="*/ 452070 h 4080267"/>
              <a:gd name="connsiteX302" fmla="*/ 1173892 w 4032510"/>
              <a:gd name="connsiteY302" fmla="*/ 421814 h 4080267"/>
              <a:gd name="connsiteX303" fmla="*/ 1256431 w 4032510"/>
              <a:gd name="connsiteY303" fmla="*/ 553471 h 4080267"/>
              <a:gd name="connsiteX304" fmla="*/ 1336274 w 4032510"/>
              <a:gd name="connsiteY304" fmla="*/ 582018 h 4080267"/>
              <a:gd name="connsiteX305" fmla="*/ 1345920 w 4032510"/>
              <a:gd name="connsiteY305" fmla="*/ 500212 h 4080267"/>
              <a:gd name="connsiteX306" fmla="*/ 1262101 w 4032510"/>
              <a:gd name="connsiteY306" fmla="*/ 366515 h 4080267"/>
              <a:gd name="connsiteX307" fmla="*/ 1990246 w 4032510"/>
              <a:gd name="connsiteY307" fmla="*/ 887474 h 4080267"/>
              <a:gd name="connsiteX308" fmla="*/ 1972170 w 4032510"/>
              <a:gd name="connsiteY308" fmla="*/ 888734 h 4080267"/>
              <a:gd name="connsiteX309" fmla="*/ 1929174 w 4032510"/>
              <a:gd name="connsiteY309" fmla="*/ 938958 h 4080267"/>
              <a:gd name="connsiteX310" fmla="*/ 1915581 w 4032510"/>
              <a:gd name="connsiteY310" fmla="*/ 954733 h 4080267"/>
              <a:gd name="connsiteX311" fmla="*/ 3074112 w 4032510"/>
              <a:gd name="connsiteY311" fmla="*/ 1952997 h 4080267"/>
              <a:gd name="connsiteX312" fmla="*/ 3139085 w 4032510"/>
              <a:gd name="connsiteY312" fmla="*/ 1877593 h 4080267"/>
              <a:gd name="connsiteX313" fmla="*/ 3122242 w 4032510"/>
              <a:gd name="connsiteY313" fmla="*/ 1863081 h 4080267"/>
              <a:gd name="connsiteX314" fmla="*/ 2161058 w 4032510"/>
              <a:gd name="connsiteY314" fmla="*/ 1034794 h 4080267"/>
              <a:gd name="connsiteX315" fmla="*/ 1990246 w 4032510"/>
              <a:gd name="connsiteY315" fmla="*/ 887474 h 4080267"/>
              <a:gd name="connsiteX316" fmla="*/ 3801332 w 4032510"/>
              <a:gd name="connsiteY316" fmla="*/ 2406586 h 4080267"/>
              <a:gd name="connsiteX317" fmla="*/ 3747748 w 4032510"/>
              <a:gd name="connsiteY317" fmla="*/ 2548406 h 4080267"/>
              <a:gd name="connsiteX318" fmla="*/ 3704284 w 4032510"/>
              <a:gd name="connsiteY318" fmla="*/ 2531984 h 4080267"/>
              <a:gd name="connsiteX319" fmla="*/ 3737797 w 4032510"/>
              <a:gd name="connsiteY319" fmla="*/ 2443286 h 4080267"/>
              <a:gd name="connsiteX320" fmla="*/ 3679041 w 4032510"/>
              <a:gd name="connsiteY320" fmla="*/ 2421086 h 4080267"/>
              <a:gd name="connsiteX321" fmla="*/ 3647901 w 4032510"/>
              <a:gd name="connsiteY321" fmla="*/ 2503505 h 4080267"/>
              <a:gd name="connsiteX322" fmla="*/ 3604598 w 4032510"/>
              <a:gd name="connsiteY322" fmla="*/ 2487144 h 4080267"/>
              <a:gd name="connsiteX323" fmla="*/ 3635739 w 4032510"/>
              <a:gd name="connsiteY323" fmla="*/ 2404726 h 4080267"/>
              <a:gd name="connsiteX324" fmla="*/ 3575372 w 4032510"/>
              <a:gd name="connsiteY324" fmla="*/ 2381917 h 4080267"/>
              <a:gd name="connsiteX325" fmla="*/ 3539670 w 4032510"/>
              <a:gd name="connsiteY325" fmla="*/ 2476410 h 4080267"/>
              <a:gd name="connsiteX326" fmla="*/ 3496207 w 4032510"/>
              <a:gd name="connsiteY326" fmla="*/ 2459988 h 4080267"/>
              <a:gd name="connsiteX327" fmla="*/ 3551981 w 4032510"/>
              <a:gd name="connsiteY327" fmla="*/ 2312374 h 4080267"/>
              <a:gd name="connsiteX328" fmla="*/ 2715192 w 4032510"/>
              <a:gd name="connsiteY328" fmla="*/ 1203318 h 4080267"/>
              <a:gd name="connsiteX329" fmla="*/ 2700031 w 4032510"/>
              <a:gd name="connsiteY329" fmla="*/ 1191010 h 4080267"/>
              <a:gd name="connsiteX330" fmla="*/ 2261513 w 4032510"/>
              <a:gd name="connsiteY330" fmla="*/ 1007351 h 4080267"/>
              <a:gd name="connsiteX331" fmla="*/ 2189987 w 4032510"/>
              <a:gd name="connsiteY331" fmla="*/ 977673 h 4080267"/>
              <a:gd name="connsiteX332" fmla="*/ 2189195 w 4032510"/>
              <a:gd name="connsiteY332" fmla="*/ 979327 h 4080267"/>
              <a:gd name="connsiteX333" fmla="*/ 3005440 w 4032510"/>
              <a:gd name="connsiteY333" fmla="*/ 1682656 h 4080267"/>
              <a:gd name="connsiteX334" fmla="*/ 3002713 w 4032510"/>
              <a:gd name="connsiteY334" fmla="*/ 1674740 h 4080267"/>
              <a:gd name="connsiteX335" fmla="*/ 2715192 w 4032510"/>
              <a:gd name="connsiteY335" fmla="*/ 1203318 h 4080267"/>
              <a:gd name="connsiteX336" fmla="*/ 2751116 w 4032510"/>
              <a:gd name="connsiteY336" fmla="*/ 1134494 h 4080267"/>
              <a:gd name="connsiteX337" fmla="*/ 2021176 w 4032510"/>
              <a:gd name="connsiteY337" fmla="*/ 829741 h 4080267"/>
              <a:gd name="connsiteX338" fmla="*/ 2012957 w 4032510"/>
              <a:gd name="connsiteY338" fmla="*/ 828362 h 4080267"/>
              <a:gd name="connsiteX339" fmla="*/ 2074303 w 4032510"/>
              <a:gd name="connsiteY339" fmla="*/ 881016 h 4080267"/>
              <a:gd name="connsiteX340" fmla="*/ 2092548 w 4032510"/>
              <a:gd name="connsiteY340" fmla="*/ 892271 h 4080267"/>
              <a:gd name="connsiteX341" fmla="*/ 2723859 w 4032510"/>
              <a:gd name="connsiteY341" fmla="*/ 1156430 h 4080267"/>
              <a:gd name="connsiteX342" fmla="*/ 2746902 w 4032510"/>
              <a:gd name="connsiteY342" fmla="*/ 1175805 h 4080267"/>
              <a:gd name="connsiteX343" fmla="*/ 3105535 w 4032510"/>
              <a:gd name="connsiteY343" fmla="*/ 1764162 h 4080267"/>
              <a:gd name="connsiteX344" fmla="*/ 3115133 w 4032510"/>
              <a:gd name="connsiteY344" fmla="*/ 1777793 h 4080267"/>
              <a:gd name="connsiteX345" fmla="*/ 3179828 w 4032510"/>
              <a:gd name="connsiteY345" fmla="*/ 1833812 h 4080267"/>
              <a:gd name="connsiteX346" fmla="*/ 3181534 w 4032510"/>
              <a:gd name="connsiteY346" fmla="*/ 1832810 h 4080267"/>
              <a:gd name="connsiteX347" fmla="*/ 3177763 w 4032510"/>
              <a:gd name="connsiteY347" fmla="*/ 1825780 h 4080267"/>
              <a:gd name="connsiteX348" fmla="*/ 3092104 w 4032510"/>
              <a:gd name="connsiteY348" fmla="*/ 1684009 h 4080267"/>
              <a:gd name="connsiteX349" fmla="*/ 2764818 w 4032510"/>
              <a:gd name="connsiteY349" fmla="*/ 1146783 h 4080267"/>
              <a:gd name="connsiteX350" fmla="*/ 2751116 w 4032510"/>
              <a:gd name="connsiteY350" fmla="*/ 1134494 h 4080267"/>
              <a:gd name="connsiteX351" fmla="*/ 1675839 w 4032510"/>
              <a:gd name="connsiteY351" fmla="*/ 207335 h 4080267"/>
              <a:gd name="connsiteX352" fmla="*/ 1746623 w 4032510"/>
              <a:gd name="connsiteY352" fmla="*/ 464321 h 4080267"/>
              <a:gd name="connsiteX353" fmla="*/ 1690547 w 4032510"/>
              <a:gd name="connsiteY353" fmla="*/ 479767 h 4080267"/>
              <a:gd name="connsiteX354" fmla="*/ 1535926 w 4032510"/>
              <a:gd name="connsiteY354" fmla="*/ 343507 h 4080267"/>
              <a:gd name="connsiteX355" fmla="*/ 1517892 w 4032510"/>
              <a:gd name="connsiteY355" fmla="*/ 325985 h 4080267"/>
              <a:gd name="connsiteX356" fmla="*/ 1517063 w 4032510"/>
              <a:gd name="connsiteY356" fmla="*/ 326213 h 4080267"/>
              <a:gd name="connsiteX357" fmla="*/ 1529842 w 4032510"/>
              <a:gd name="connsiteY357" fmla="*/ 366780 h 4080267"/>
              <a:gd name="connsiteX358" fmla="*/ 1570101 w 4032510"/>
              <a:gd name="connsiteY358" fmla="*/ 512942 h 4080267"/>
              <a:gd name="connsiteX359" fmla="*/ 1518173 w 4032510"/>
              <a:gd name="connsiteY359" fmla="*/ 527245 h 4080267"/>
              <a:gd name="connsiteX360" fmla="*/ 1447389 w 4032510"/>
              <a:gd name="connsiteY360" fmla="*/ 270259 h 4080267"/>
              <a:gd name="connsiteX361" fmla="*/ 1507115 w 4032510"/>
              <a:gd name="connsiteY361" fmla="*/ 253808 h 4080267"/>
              <a:gd name="connsiteX362" fmla="*/ 1656475 w 4032510"/>
              <a:gd name="connsiteY362" fmla="*/ 386520 h 4080267"/>
              <a:gd name="connsiteX363" fmla="*/ 1674870 w 4032510"/>
              <a:gd name="connsiteY363" fmla="*/ 403407 h 4080267"/>
              <a:gd name="connsiteX364" fmla="*/ 1675699 w 4032510"/>
              <a:gd name="connsiteY364" fmla="*/ 403179 h 4080267"/>
              <a:gd name="connsiteX365" fmla="*/ 1664261 w 4032510"/>
              <a:gd name="connsiteY365" fmla="*/ 368132 h 4080267"/>
              <a:gd name="connsiteX366" fmla="*/ 1623912 w 4032510"/>
              <a:gd name="connsiteY366" fmla="*/ 221638 h 4080267"/>
              <a:gd name="connsiteX367" fmla="*/ 2785075 w 4032510"/>
              <a:gd name="connsiteY367" fmla="*/ 1082943 h 4080267"/>
              <a:gd name="connsiteX368" fmla="*/ 2810437 w 4032510"/>
              <a:gd name="connsiteY368" fmla="*/ 1105004 h 4080267"/>
              <a:gd name="connsiteX369" fmla="*/ 3137552 w 4032510"/>
              <a:gd name="connsiteY369" fmla="*/ 1642428 h 4080267"/>
              <a:gd name="connsiteX370" fmla="*/ 3267821 w 4032510"/>
              <a:gd name="connsiteY370" fmla="*/ 1856927 h 4080267"/>
              <a:gd name="connsiteX371" fmla="*/ 3255617 w 4032510"/>
              <a:gd name="connsiteY371" fmla="*/ 1894719 h 4080267"/>
              <a:gd name="connsiteX372" fmla="*/ 3217254 w 4032510"/>
              <a:gd name="connsiteY372" fmla="*/ 1910315 h 4080267"/>
              <a:gd name="connsiteX373" fmla="*/ 3192092 w 4032510"/>
              <a:gd name="connsiteY373" fmla="*/ 1912548 h 4080267"/>
              <a:gd name="connsiteX374" fmla="*/ 3180863 w 4032510"/>
              <a:gd name="connsiteY374" fmla="*/ 1917921 h 4080267"/>
              <a:gd name="connsiteX375" fmla="*/ 3099711 w 4032510"/>
              <a:gd name="connsiteY375" fmla="*/ 2011612 h 4080267"/>
              <a:gd name="connsiteX376" fmla="*/ 3057112 w 4032510"/>
              <a:gd name="connsiteY376" fmla="*/ 2022184 h 4080267"/>
              <a:gd name="connsiteX377" fmla="*/ 3046623 w 4032510"/>
              <a:gd name="connsiteY377" fmla="*/ 2025721 h 4080267"/>
              <a:gd name="connsiteX378" fmla="*/ 3016178 w 4032510"/>
              <a:gd name="connsiteY378" fmla="*/ 2051437 h 4080267"/>
              <a:gd name="connsiteX379" fmla="*/ 2965023 w 4032510"/>
              <a:gd name="connsiteY379" fmla="*/ 2059310 h 4080267"/>
              <a:gd name="connsiteX380" fmla="*/ 2944412 w 4032510"/>
              <a:gd name="connsiteY380" fmla="*/ 2065876 h 4080267"/>
              <a:gd name="connsiteX381" fmla="*/ 2714139 w 4032510"/>
              <a:gd name="connsiteY381" fmla="*/ 2333362 h 4080267"/>
              <a:gd name="connsiteX382" fmla="*/ 2222530 w 4032510"/>
              <a:gd name="connsiteY382" fmla="*/ 2903897 h 4080267"/>
              <a:gd name="connsiteX383" fmla="*/ 2214171 w 4032510"/>
              <a:gd name="connsiteY383" fmla="*/ 2913598 h 4080267"/>
              <a:gd name="connsiteX384" fmla="*/ 2247279 w 4032510"/>
              <a:gd name="connsiteY384" fmla="*/ 2970506 h 4080267"/>
              <a:gd name="connsiteX385" fmla="*/ 2221191 w 4032510"/>
              <a:gd name="connsiteY385" fmla="*/ 3031176 h 4080267"/>
              <a:gd name="connsiteX386" fmla="*/ 2245809 w 4032510"/>
              <a:gd name="connsiteY386" fmla="*/ 3052388 h 4080267"/>
              <a:gd name="connsiteX387" fmla="*/ 2250164 w 4032510"/>
              <a:gd name="connsiteY387" fmla="*/ 3097852 h 4080267"/>
              <a:gd name="connsiteX388" fmla="*/ 2204601 w 4032510"/>
              <a:gd name="connsiteY388" fmla="*/ 3150811 h 4080267"/>
              <a:gd name="connsiteX389" fmla="*/ 2152663 w 4032510"/>
              <a:gd name="connsiteY389" fmla="*/ 3154296 h 4080267"/>
              <a:gd name="connsiteX390" fmla="*/ 2039292 w 4032510"/>
              <a:gd name="connsiteY390" fmla="*/ 3056747 h 4080267"/>
              <a:gd name="connsiteX391" fmla="*/ 873428 w 4032510"/>
              <a:gd name="connsiteY391" fmla="*/ 2052165 h 4080267"/>
              <a:gd name="connsiteX392" fmla="*/ 864526 w 4032510"/>
              <a:gd name="connsiteY392" fmla="*/ 2044082 h 4080267"/>
              <a:gd name="connsiteX393" fmla="*/ 862444 w 4032510"/>
              <a:gd name="connsiteY393" fmla="*/ 1998995 h 4080267"/>
              <a:gd name="connsiteX394" fmla="*/ 911003 w 4032510"/>
              <a:gd name="connsiteY394" fmla="*/ 1942640 h 4080267"/>
              <a:gd name="connsiteX395" fmla="*/ 954379 w 4032510"/>
              <a:gd name="connsiteY395" fmla="*/ 1939884 h 4080267"/>
              <a:gd name="connsiteX396" fmla="*/ 982083 w 4032510"/>
              <a:gd name="connsiteY396" fmla="*/ 1963138 h 4080267"/>
              <a:gd name="connsiteX397" fmla="*/ 984308 w 4032510"/>
              <a:gd name="connsiteY397" fmla="*/ 1963817 h 4080267"/>
              <a:gd name="connsiteX398" fmla="*/ 1099578 w 4032510"/>
              <a:gd name="connsiteY398" fmla="*/ 1951201 h 4080267"/>
              <a:gd name="connsiteX399" fmla="*/ 1108379 w 4032510"/>
              <a:gd name="connsiteY399" fmla="*/ 1940987 h 4080267"/>
              <a:gd name="connsiteX400" fmla="*/ 1829755 w 4032510"/>
              <a:gd name="connsiteY400" fmla="*/ 1104042 h 4080267"/>
              <a:gd name="connsiteX401" fmla="*/ 1832501 w 4032510"/>
              <a:gd name="connsiteY401" fmla="*/ 1083662 h 4080267"/>
              <a:gd name="connsiteX402" fmla="*/ 1840452 w 4032510"/>
              <a:gd name="connsiteY402" fmla="*/ 1011695 h 4080267"/>
              <a:gd name="connsiteX403" fmla="*/ 1856407 w 4032510"/>
              <a:gd name="connsiteY403" fmla="*/ 989023 h 4080267"/>
              <a:gd name="connsiteX404" fmla="*/ 1849510 w 4032510"/>
              <a:gd name="connsiteY404" fmla="*/ 980813 h 4080267"/>
              <a:gd name="connsiteX405" fmla="*/ 1851542 w 4032510"/>
              <a:gd name="connsiteY405" fmla="*/ 941951 h 4080267"/>
              <a:gd name="connsiteX406" fmla="*/ 1933234 w 4032510"/>
              <a:gd name="connsiteY406" fmla="*/ 847144 h 4080267"/>
              <a:gd name="connsiteX407" fmla="*/ 1935790 w 4032510"/>
              <a:gd name="connsiteY407" fmla="*/ 828045 h 4080267"/>
              <a:gd name="connsiteX408" fmla="*/ 1933704 w 4032510"/>
              <a:gd name="connsiteY408" fmla="*/ 808793 h 4080267"/>
              <a:gd name="connsiteX409" fmla="*/ 1944148 w 4032510"/>
              <a:gd name="connsiteY409" fmla="*/ 762613 h 4080267"/>
              <a:gd name="connsiteX410" fmla="*/ 1975791 w 4032510"/>
              <a:gd name="connsiteY410" fmla="*/ 746586 h 4080267"/>
              <a:gd name="connsiteX411" fmla="*/ 2182019 w 4032510"/>
              <a:gd name="connsiteY411" fmla="*/ 832272 h 4080267"/>
              <a:gd name="connsiteX412" fmla="*/ 2785075 w 4032510"/>
              <a:gd name="connsiteY412" fmla="*/ 1082943 h 4080267"/>
              <a:gd name="connsiteX413" fmla="*/ 3862648 w 4032510"/>
              <a:gd name="connsiteY413" fmla="*/ 1961331 h 4080267"/>
              <a:gd name="connsiteX414" fmla="*/ 3856030 w 4032510"/>
              <a:gd name="connsiteY414" fmla="*/ 2043665 h 4080267"/>
              <a:gd name="connsiteX415" fmla="*/ 3690874 w 4032510"/>
              <a:gd name="connsiteY415" fmla="*/ 2088049 h 4080267"/>
              <a:gd name="connsiteX416" fmla="*/ 3652694 w 4032510"/>
              <a:gd name="connsiteY416" fmla="*/ 2094821 h 4080267"/>
              <a:gd name="connsiteX417" fmla="*/ 3652597 w 4032510"/>
              <a:gd name="connsiteY417" fmla="*/ 2096021 h 4080267"/>
              <a:gd name="connsiteX418" fmla="*/ 3689451 w 4032510"/>
              <a:gd name="connsiteY418" fmla="*/ 2110032 h 4080267"/>
              <a:gd name="connsiteX419" fmla="*/ 3845040 w 4032510"/>
              <a:gd name="connsiteY419" fmla="*/ 2180373 h 4080267"/>
              <a:gd name="connsiteX420" fmla="*/ 3838601 w 4032510"/>
              <a:gd name="connsiteY420" fmla="*/ 2260478 h 4080267"/>
              <a:gd name="connsiteX421" fmla="*/ 3572902 w 4032510"/>
              <a:gd name="connsiteY421" fmla="*/ 2239119 h 4080267"/>
              <a:gd name="connsiteX422" fmla="*/ 3577397 w 4032510"/>
              <a:gd name="connsiteY422" fmla="*/ 2183200 h 4080267"/>
              <a:gd name="connsiteX423" fmla="*/ 3738635 w 4032510"/>
              <a:gd name="connsiteY423" fmla="*/ 2196161 h 4080267"/>
              <a:gd name="connsiteX424" fmla="*/ 3794546 w 4032510"/>
              <a:gd name="connsiteY424" fmla="*/ 2202901 h 4080267"/>
              <a:gd name="connsiteX425" fmla="*/ 3794656 w 4032510"/>
              <a:gd name="connsiteY425" fmla="*/ 2201528 h 4080267"/>
              <a:gd name="connsiteX426" fmla="*/ 3761183 w 4032510"/>
              <a:gd name="connsiteY426" fmla="*/ 2190551 h 4080267"/>
              <a:gd name="connsiteX427" fmla="*/ 3583257 w 4032510"/>
              <a:gd name="connsiteY427" fmla="*/ 2110301 h 4080267"/>
              <a:gd name="connsiteX428" fmla="*/ 3586884 w 4032510"/>
              <a:gd name="connsiteY428" fmla="*/ 2065188 h 4080267"/>
              <a:gd name="connsiteX429" fmla="*/ 3773698 w 4032510"/>
              <a:gd name="connsiteY429" fmla="*/ 2013395 h 4080267"/>
              <a:gd name="connsiteX430" fmla="*/ 3810223 w 4032510"/>
              <a:gd name="connsiteY430" fmla="*/ 2007872 h 4080267"/>
              <a:gd name="connsiteX431" fmla="*/ 3810348 w 4032510"/>
              <a:gd name="connsiteY431" fmla="*/ 2006328 h 4080267"/>
              <a:gd name="connsiteX432" fmla="*/ 3743100 w 4032510"/>
              <a:gd name="connsiteY432" fmla="*/ 2003167 h 4080267"/>
              <a:gd name="connsiteX433" fmla="*/ 3592841 w 4032510"/>
              <a:gd name="connsiteY433" fmla="*/ 1991087 h 4080267"/>
              <a:gd name="connsiteX434" fmla="*/ 3596950 w 4032510"/>
              <a:gd name="connsiteY434" fmla="*/ 1939972 h 4080267"/>
              <a:gd name="connsiteX435" fmla="*/ 1862065 w 4032510"/>
              <a:gd name="connsiteY435" fmla="*/ 186164 h 4080267"/>
              <a:gd name="connsiteX436" fmla="*/ 1881824 w 4032510"/>
              <a:gd name="connsiteY436" fmla="*/ 451986 h 4080267"/>
              <a:gd name="connsiteX437" fmla="*/ 1825192 w 4032510"/>
              <a:gd name="connsiteY437" fmla="*/ 456196 h 4080267"/>
              <a:gd name="connsiteX438" fmla="*/ 1805435 w 4032510"/>
              <a:gd name="connsiteY438" fmla="*/ 190373 h 4080267"/>
              <a:gd name="connsiteX439" fmla="*/ 3778136 w 4032510"/>
              <a:gd name="connsiteY439" fmla="*/ 1720641 h 4080267"/>
              <a:gd name="connsiteX440" fmla="*/ 3755123 w 4032510"/>
              <a:gd name="connsiteY440" fmla="*/ 1720202 h 4080267"/>
              <a:gd name="connsiteX441" fmla="*/ 3658024 w 4032510"/>
              <a:gd name="connsiteY441" fmla="*/ 1707306 h 4080267"/>
              <a:gd name="connsiteX442" fmla="*/ 3671038 w 4032510"/>
              <a:gd name="connsiteY442" fmla="*/ 1777174 h 4080267"/>
              <a:gd name="connsiteX443" fmla="*/ 3756337 w 4032510"/>
              <a:gd name="connsiteY443" fmla="*/ 1730478 h 4080267"/>
              <a:gd name="connsiteX444" fmla="*/ 3778419 w 4032510"/>
              <a:gd name="connsiteY444" fmla="*/ 1722164 h 4080267"/>
              <a:gd name="connsiteX445" fmla="*/ 2925392 w 4032510"/>
              <a:gd name="connsiteY445" fmla="*/ 961165 h 4080267"/>
              <a:gd name="connsiteX446" fmla="*/ 1278954 w 4032510"/>
              <a:gd name="connsiteY446" fmla="*/ 834244 h 4080267"/>
              <a:gd name="connsiteX447" fmla="*/ 1240296 w 4032510"/>
              <a:gd name="connsiteY447" fmla="*/ 861142 h 4080267"/>
              <a:gd name="connsiteX448" fmla="*/ 1205622 w 4032510"/>
              <a:gd name="connsiteY448" fmla="*/ 924274 h 4080267"/>
              <a:gd name="connsiteX449" fmla="*/ 1018899 w 4032510"/>
              <a:gd name="connsiteY449" fmla="*/ 1098311 h 4080267"/>
              <a:gd name="connsiteX450" fmla="*/ 963536 w 4032510"/>
              <a:gd name="connsiteY450" fmla="*/ 1127784 h 4080267"/>
              <a:gd name="connsiteX451" fmla="*/ 915971 w 4032510"/>
              <a:gd name="connsiteY451" fmla="*/ 1165269 h 4080267"/>
              <a:gd name="connsiteX452" fmla="*/ 873665 w 4032510"/>
              <a:gd name="connsiteY452" fmla="*/ 1219693 h 4080267"/>
              <a:gd name="connsiteX453" fmla="*/ 846202 w 4032510"/>
              <a:gd name="connsiteY453" fmla="*/ 1263520 h 4080267"/>
              <a:gd name="connsiteX454" fmla="*/ 897254 w 4032510"/>
              <a:gd name="connsiteY454" fmla="*/ 1222093 h 4080267"/>
              <a:gd name="connsiteX455" fmla="*/ 1124139 w 4032510"/>
              <a:gd name="connsiteY455" fmla="*/ 1157203 h 4080267"/>
              <a:gd name="connsiteX456" fmla="*/ 963429 w 4032510"/>
              <a:gd name="connsiteY456" fmla="*/ 1286591 h 4080267"/>
              <a:gd name="connsiteX457" fmla="*/ 832101 w 4032510"/>
              <a:gd name="connsiteY457" fmla="*/ 1319438 h 4080267"/>
              <a:gd name="connsiteX458" fmla="*/ 809091 w 4032510"/>
              <a:gd name="connsiteY458" fmla="*/ 1326873 h 4080267"/>
              <a:gd name="connsiteX459" fmla="*/ 804259 w 4032510"/>
              <a:gd name="connsiteY459" fmla="*/ 1330452 h 4080267"/>
              <a:gd name="connsiteX460" fmla="*/ 799385 w 4032510"/>
              <a:gd name="connsiteY460" fmla="*/ 1338230 h 4080267"/>
              <a:gd name="connsiteX461" fmla="*/ 738258 w 4032510"/>
              <a:gd name="connsiteY461" fmla="*/ 1461746 h 4080267"/>
              <a:gd name="connsiteX462" fmla="*/ 729914 w 4032510"/>
              <a:gd name="connsiteY462" fmla="*/ 1483890 h 4080267"/>
              <a:gd name="connsiteX463" fmla="*/ 756934 w 4032510"/>
              <a:gd name="connsiteY463" fmla="*/ 1457483 h 4080267"/>
              <a:gd name="connsiteX464" fmla="*/ 970364 w 4032510"/>
              <a:gd name="connsiteY464" fmla="*/ 1367726 h 4080267"/>
              <a:gd name="connsiteX465" fmla="*/ 762981 w 4032510"/>
              <a:gd name="connsiteY465" fmla="*/ 1569763 h 4080267"/>
              <a:gd name="connsiteX466" fmla="*/ 715927 w 4032510"/>
              <a:gd name="connsiteY466" fmla="*/ 1590209 h 4080267"/>
              <a:gd name="connsiteX467" fmla="*/ 687412 w 4032510"/>
              <a:gd name="connsiteY467" fmla="*/ 1599679 h 4080267"/>
              <a:gd name="connsiteX468" fmla="*/ 655169 w 4032510"/>
              <a:gd name="connsiteY468" fmla="*/ 1719767 h 4080267"/>
              <a:gd name="connsiteX469" fmla="*/ 645185 w 4032510"/>
              <a:gd name="connsiteY469" fmla="*/ 1779613 h 4080267"/>
              <a:gd name="connsiteX470" fmla="*/ 656625 w 4032510"/>
              <a:gd name="connsiteY470" fmla="*/ 1757810 h 4080267"/>
              <a:gd name="connsiteX471" fmla="*/ 846564 w 4032510"/>
              <a:gd name="connsiteY471" fmla="*/ 1605065 h 4080267"/>
              <a:gd name="connsiteX472" fmla="*/ 794843 w 4032510"/>
              <a:gd name="connsiteY472" fmla="*/ 1732013 h 4080267"/>
              <a:gd name="connsiteX473" fmla="*/ 720504 w 4032510"/>
              <a:gd name="connsiteY473" fmla="*/ 1827842 h 4080267"/>
              <a:gd name="connsiteX474" fmla="*/ 629850 w 4032510"/>
              <a:gd name="connsiteY474" fmla="*/ 1898655 h 4080267"/>
              <a:gd name="connsiteX475" fmla="*/ 623811 w 4032510"/>
              <a:gd name="connsiteY475" fmla="*/ 1985858 h 4080267"/>
              <a:gd name="connsiteX476" fmla="*/ 626005 w 4032510"/>
              <a:gd name="connsiteY476" fmla="*/ 2068771 h 4080267"/>
              <a:gd name="connsiteX477" fmla="*/ 633407 w 4032510"/>
              <a:gd name="connsiteY477" fmla="*/ 2047508 h 4080267"/>
              <a:gd name="connsiteX478" fmla="*/ 780453 w 4032510"/>
              <a:gd name="connsiteY478" fmla="*/ 1867717 h 4080267"/>
              <a:gd name="connsiteX479" fmla="*/ 750804 w 4032510"/>
              <a:gd name="connsiteY479" fmla="*/ 2049413 h 4080267"/>
              <a:gd name="connsiteX480" fmla="*/ 639963 w 4032510"/>
              <a:gd name="connsiteY480" fmla="*/ 2187151 h 4080267"/>
              <a:gd name="connsiteX481" fmla="*/ 636347 w 4032510"/>
              <a:gd name="connsiteY481" fmla="*/ 2192937 h 4080267"/>
              <a:gd name="connsiteX482" fmla="*/ 643595 w 4032510"/>
              <a:gd name="connsiteY482" fmla="*/ 2252120 h 4080267"/>
              <a:gd name="connsiteX483" fmla="*/ 672041 w 4032510"/>
              <a:gd name="connsiteY483" fmla="*/ 2380841 h 4080267"/>
              <a:gd name="connsiteX484" fmla="*/ 679527 w 4032510"/>
              <a:gd name="connsiteY484" fmla="*/ 2327949 h 4080267"/>
              <a:gd name="connsiteX485" fmla="*/ 793919 w 4032510"/>
              <a:gd name="connsiteY485" fmla="*/ 2126362 h 4080267"/>
              <a:gd name="connsiteX486" fmla="*/ 805950 w 4032510"/>
              <a:gd name="connsiteY486" fmla="*/ 2263886 h 4080267"/>
              <a:gd name="connsiteX487" fmla="*/ 716191 w 4032510"/>
              <a:gd name="connsiteY487" fmla="*/ 2471660 h 4080267"/>
              <a:gd name="connsiteX488" fmla="*/ 707810 w 4032510"/>
              <a:gd name="connsiteY488" fmla="*/ 2490575 h 4080267"/>
              <a:gd name="connsiteX489" fmla="*/ 707828 w 4032510"/>
              <a:gd name="connsiteY489" fmla="*/ 2491816 h 4080267"/>
              <a:gd name="connsiteX490" fmla="*/ 713938 w 4032510"/>
              <a:gd name="connsiteY490" fmla="*/ 2510653 h 4080267"/>
              <a:gd name="connsiteX491" fmla="*/ 767884 w 4032510"/>
              <a:gd name="connsiteY491" fmla="*/ 2634553 h 4080267"/>
              <a:gd name="connsiteX492" fmla="*/ 781384 w 4032510"/>
              <a:gd name="connsiteY492" fmla="*/ 2658760 h 4080267"/>
              <a:gd name="connsiteX493" fmla="*/ 778946 w 4032510"/>
              <a:gd name="connsiteY493" fmla="*/ 2591425 h 4080267"/>
              <a:gd name="connsiteX494" fmla="*/ 853822 w 4032510"/>
              <a:gd name="connsiteY494" fmla="*/ 2376476 h 4080267"/>
              <a:gd name="connsiteX495" fmla="*/ 849434 w 4032510"/>
              <a:gd name="connsiteY495" fmla="*/ 2716461 h 4080267"/>
              <a:gd name="connsiteX496" fmla="*/ 838418 w 4032510"/>
              <a:gd name="connsiteY496" fmla="*/ 2752050 h 4080267"/>
              <a:gd name="connsiteX497" fmla="*/ 844769 w 4032510"/>
              <a:gd name="connsiteY497" fmla="*/ 2768678 h 4080267"/>
              <a:gd name="connsiteX498" fmla="*/ 912962 w 4032510"/>
              <a:gd name="connsiteY498" fmla="*/ 2866685 h 4080267"/>
              <a:gd name="connsiteX499" fmla="*/ 950782 w 4032510"/>
              <a:gd name="connsiteY499" fmla="*/ 2910854 h 4080267"/>
              <a:gd name="connsiteX500" fmla="*/ 936685 w 4032510"/>
              <a:gd name="connsiteY500" fmla="*/ 2848492 h 4080267"/>
              <a:gd name="connsiteX501" fmla="*/ 971514 w 4032510"/>
              <a:gd name="connsiteY501" fmla="*/ 2616503 h 4080267"/>
              <a:gd name="connsiteX502" fmla="*/ 1040043 w 4032510"/>
              <a:gd name="connsiteY502" fmla="*/ 2759583 h 4080267"/>
              <a:gd name="connsiteX503" fmla="*/ 1024435 w 4032510"/>
              <a:gd name="connsiteY503" fmla="*/ 2969644 h 4080267"/>
              <a:gd name="connsiteX504" fmla="*/ 1021187 w 4032510"/>
              <a:gd name="connsiteY504" fmla="*/ 2984141 h 4080267"/>
              <a:gd name="connsiteX505" fmla="*/ 1022204 w 4032510"/>
              <a:gd name="connsiteY505" fmla="*/ 2990353 h 4080267"/>
              <a:gd name="connsiteX506" fmla="*/ 1107129 w 4032510"/>
              <a:gd name="connsiteY506" fmla="*/ 3071343 h 4080267"/>
              <a:gd name="connsiteX507" fmla="*/ 1199752 w 4032510"/>
              <a:gd name="connsiteY507" fmla="*/ 3143343 h 4080267"/>
              <a:gd name="connsiteX508" fmla="*/ 1209853 w 4032510"/>
              <a:gd name="connsiteY508" fmla="*/ 3143289 h 4080267"/>
              <a:gd name="connsiteX509" fmla="*/ 1230092 w 4032510"/>
              <a:gd name="connsiteY509" fmla="*/ 3136008 h 4080267"/>
              <a:gd name="connsiteX510" fmla="*/ 1580869 w 4032510"/>
              <a:gd name="connsiteY510" fmla="*/ 3141931 h 4080267"/>
              <a:gd name="connsiteX511" fmla="*/ 1371636 w 4032510"/>
              <a:gd name="connsiteY511" fmla="*/ 3215534 h 4080267"/>
              <a:gd name="connsiteX512" fmla="*/ 1310806 w 4032510"/>
              <a:gd name="connsiteY512" fmla="*/ 3215940 h 4080267"/>
              <a:gd name="connsiteX513" fmla="*/ 1338236 w 4032510"/>
              <a:gd name="connsiteY513" fmla="*/ 3233129 h 4080267"/>
              <a:gd name="connsiteX514" fmla="*/ 1444200 w 4032510"/>
              <a:gd name="connsiteY514" fmla="*/ 3285569 h 4080267"/>
              <a:gd name="connsiteX515" fmla="*/ 1459456 w 4032510"/>
              <a:gd name="connsiteY515" fmla="*/ 3290133 h 4080267"/>
              <a:gd name="connsiteX516" fmla="*/ 1510712 w 4032510"/>
              <a:gd name="connsiteY516" fmla="*/ 3269134 h 4080267"/>
              <a:gd name="connsiteX517" fmla="*/ 1841125 w 4032510"/>
              <a:gd name="connsiteY517" fmla="*/ 3224488 h 4080267"/>
              <a:gd name="connsiteX518" fmla="*/ 1563426 w 4032510"/>
              <a:gd name="connsiteY518" fmla="*/ 3332421 h 4080267"/>
              <a:gd name="connsiteX519" fmla="*/ 1563416 w 4032510"/>
              <a:gd name="connsiteY519" fmla="*/ 3332565 h 4080267"/>
              <a:gd name="connsiteX520" fmla="*/ 1589261 w 4032510"/>
              <a:gd name="connsiteY520" fmla="*/ 3342304 h 4080267"/>
              <a:gd name="connsiteX521" fmla="*/ 1719774 w 4032510"/>
              <a:gd name="connsiteY521" fmla="*/ 3377345 h 4080267"/>
              <a:gd name="connsiteX522" fmla="*/ 1755019 w 4032510"/>
              <a:gd name="connsiteY522" fmla="*/ 3383225 h 4080267"/>
              <a:gd name="connsiteX523" fmla="*/ 1769341 w 4032510"/>
              <a:gd name="connsiteY523" fmla="*/ 3371359 h 4080267"/>
              <a:gd name="connsiteX524" fmla="*/ 2026497 w 4032510"/>
              <a:gd name="connsiteY524" fmla="*/ 3241905 h 4080267"/>
              <a:gd name="connsiteX525" fmla="*/ 2096337 w 4032510"/>
              <a:gd name="connsiteY525" fmla="*/ 3244296 h 4080267"/>
              <a:gd name="connsiteX526" fmla="*/ 1914641 w 4032510"/>
              <a:gd name="connsiteY526" fmla="*/ 3391373 h 4080267"/>
              <a:gd name="connsiteX527" fmla="*/ 1879287 w 4032510"/>
              <a:gd name="connsiteY527" fmla="*/ 3401323 h 4080267"/>
              <a:gd name="connsiteX528" fmla="*/ 1985865 w 4032510"/>
              <a:gd name="connsiteY528" fmla="*/ 3408704 h 4080267"/>
              <a:gd name="connsiteX529" fmla="*/ 2056446 w 4032510"/>
              <a:gd name="connsiteY529" fmla="*/ 3406836 h 4080267"/>
              <a:gd name="connsiteX530" fmla="*/ 2066303 w 4032510"/>
              <a:gd name="connsiteY530" fmla="*/ 3396338 h 4080267"/>
              <a:gd name="connsiteX531" fmla="*/ 2353306 w 4032510"/>
              <a:gd name="connsiteY531" fmla="*/ 3225944 h 4080267"/>
              <a:gd name="connsiteX532" fmla="*/ 2200775 w 4032510"/>
              <a:gd name="connsiteY532" fmla="*/ 3394182 h 4080267"/>
              <a:gd name="connsiteX533" fmla="*/ 2198369 w 4032510"/>
              <a:gd name="connsiteY533" fmla="*/ 3395503 h 4080267"/>
              <a:gd name="connsiteX534" fmla="*/ 2252126 w 4032510"/>
              <a:gd name="connsiteY534" fmla="*/ 3388919 h 4080267"/>
              <a:gd name="connsiteX535" fmla="*/ 2346886 w 4032510"/>
              <a:gd name="connsiteY535" fmla="*/ 3367979 h 4080267"/>
              <a:gd name="connsiteX536" fmla="*/ 2385610 w 4032510"/>
              <a:gd name="connsiteY536" fmla="*/ 3295317 h 4080267"/>
              <a:gd name="connsiteX537" fmla="*/ 2583195 w 4032510"/>
              <a:gd name="connsiteY537" fmla="*/ 3132754 h 4080267"/>
              <a:gd name="connsiteX538" fmla="*/ 2597677 w 4032510"/>
              <a:gd name="connsiteY538" fmla="*/ 3128968 h 4080267"/>
              <a:gd name="connsiteX539" fmla="*/ 2516063 w 4032510"/>
              <a:gd name="connsiteY539" fmla="*/ 3291709 h 4080267"/>
              <a:gd name="connsiteX540" fmla="*/ 2475354 w 4032510"/>
              <a:gd name="connsiteY540" fmla="*/ 3330028 h 4080267"/>
              <a:gd name="connsiteX541" fmla="*/ 2510660 w 4032510"/>
              <a:gd name="connsiteY541" fmla="*/ 3318577 h 4080267"/>
              <a:gd name="connsiteX542" fmla="*/ 2631567 w 4032510"/>
              <a:gd name="connsiteY542" fmla="*/ 3265933 h 4080267"/>
              <a:gd name="connsiteX543" fmla="*/ 2652515 w 4032510"/>
              <a:gd name="connsiteY543" fmla="*/ 3175289 h 4080267"/>
              <a:gd name="connsiteX544" fmla="*/ 2817512 w 4032510"/>
              <a:gd name="connsiteY544" fmla="*/ 2956022 h 4080267"/>
              <a:gd name="connsiteX545" fmla="*/ 2746251 w 4032510"/>
              <a:gd name="connsiteY545" fmla="*/ 3184792 h 4080267"/>
              <a:gd name="connsiteX546" fmla="*/ 2720320 w 4032510"/>
              <a:gd name="connsiteY546" fmla="*/ 3216805 h 4080267"/>
              <a:gd name="connsiteX547" fmla="*/ 2753567 w 4032510"/>
              <a:gd name="connsiteY547" fmla="*/ 3198264 h 4080267"/>
              <a:gd name="connsiteX548" fmla="*/ 2866692 w 4032510"/>
              <a:gd name="connsiteY548" fmla="*/ 3119553 h 4080267"/>
              <a:gd name="connsiteX549" fmla="*/ 2870861 w 4032510"/>
              <a:gd name="connsiteY549" fmla="*/ 3115983 h 4080267"/>
              <a:gd name="connsiteX550" fmla="*/ 2881111 w 4032510"/>
              <a:gd name="connsiteY550" fmla="*/ 3092843 h 4080267"/>
              <a:gd name="connsiteX551" fmla="*/ 2885107 w 4032510"/>
              <a:gd name="connsiteY551" fmla="*/ 3037183 h 4080267"/>
              <a:gd name="connsiteX552" fmla="*/ 3000602 w 4032510"/>
              <a:gd name="connsiteY552" fmla="*/ 2776301 h 4080267"/>
              <a:gd name="connsiteX553" fmla="*/ 2983398 w 4032510"/>
              <a:gd name="connsiteY553" fmla="*/ 2997244 h 4080267"/>
              <a:gd name="connsiteX554" fmla="*/ 2966427 w 4032510"/>
              <a:gd name="connsiteY554" fmla="*/ 3034153 h 4080267"/>
              <a:gd name="connsiteX555" fmla="*/ 2972949 w 4032510"/>
              <a:gd name="connsiteY555" fmla="*/ 3028569 h 4080267"/>
              <a:gd name="connsiteX556" fmla="*/ 3034218 w 4032510"/>
              <a:gd name="connsiteY556" fmla="*/ 2964322 h 4080267"/>
              <a:gd name="connsiteX557" fmla="*/ 3041892 w 4032510"/>
              <a:gd name="connsiteY557" fmla="*/ 2953913 h 4080267"/>
              <a:gd name="connsiteX558" fmla="*/ 3076637 w 4032510"/>
              <a:gd name="connsiteY558" fmla="*/ 2860546 h 4080267"/>
              <a:gd name="connsiteX559" fmla="*/ 3217351 w 4032510"/>
              <a:gd name="connsiteY559" fmla="*/ 2657619 h 4080267"/>
              <a:gd name="connsiteX560" fmla="*/ 3273624 w 4032510"/>
              <a:gd name="connsiteY560" fmla="*/ 2612465 h 4080267"/>
              <a:gd name="connsiteX561" fmla="*/ 3294263 w 4032510"/>
              <a:gd name="connsiteY561" fmla="*/ 2570762 h 4080267"/>
              <a:gd name="connsiteX562" fmla="*/ 2925392 w 4032510"/>
              <a:gd name="connsiteY562" fmla="*/ 961165 h 4080267"/>
              <a:gd name="connsiteX563" fmla="*/ 2944495 w 4032510"/>
              <a:gd name="connsiteY563" fmla="*/ 938995 h 4080267"/>
              <a:gd name="connsiteX564" fmla="*/ 3321117 w 4032510"/>
              <a:gd name="connsiteY564" fmla="*/ 2582414 h 4080267"/>
              <a:gd name="connsiteX565" fmla="*/ 3284336 w 4032510"/>
              <a:gd name="connsiteY565" fmla="*/ 2656735 h 4080267"/>
              <a:gd name="connsiteX566" fmla="*/ 3281221 w 4032510"/>
              <a:gd name="connsiteY566" fmla="*/ 2670299 h 4080267"/>
              <a:gd name="connsiteX567" fmla="*/ 3262582 w 4032510"/>
              <a:gd name="connsiteY567" fmla="*/ 2728751 h 4080267"/>
              <a:gd name="connsiteX568" fmla="*/ 3131384 w 4032510"/>
              <a:gd name="connsiteY568" fmla="*/ 2917711 h 4080267"/>
              <a:gd name="connsiteX569" fmla="*/ 3073306 w 4032510"/>
              <a:gd name="connsiteY569" fmla="*/ 2965684 h 4080267"/>
              <a:gd name="connsiteX570" fmla="*/ 3018051 w 4032510"/>
              <a:gd name="connsiteY570" fmla="*/ 3023624 h 4080267"/>
              <a:gd name="connsiteX571" fmla="*/ 2985396 w 4032510"/>
              <a:gd name="connsiteY571" fmla="*/ 3064579 h 4080267"/>
              <a:gd name="connsiteX572" fmla="*/ 3232048 w 4032510"/>
              <a:gd name="connsiteY572" fmla="*/ 2995197 h 4080267"/>
              <a:gd name="connsiteX573" fmla="*/ 2913968 w 4032510"/>
              <a:gd name="connsiteY573" fmla="*/ 3156434 h 4080267"/>
              <a:gd name="connsiteX574" fmla="*/ 2886540 w 4032510"/>
              <a:gd name="connsiteY574" fmla="*/ 3158304 h 4080267"/>
              <a:gd name="connsiteX575" fmla="*/ 2750557 w 4032510"/>
              <a:gd name="connsiteY575" fmla="*/ 3256757 h 4080267"/>
              <a:gd name="connsiteX576" fmla="*/ 3018669 w 4032510"/>
              <a:gd name="connsiteY576" fmla="*/ 3267474 h 4080267"/>
              <a:gd name="connsiteX577" fmla="*/ 2905986 w 4032510"/>
              <a:gd name="connsiteY577" fmla="*/ 3330064 h 4080267"/>
              <a:gd name="connsiteX578" fmla="*/ 2659354 w 4032510"/>
              <a:gd name="connsiteY578" fmla="*/ 3328861 h 4080267"/>
              <a:gd name="connsiteX579" fmla="*/ 2628976 w 4032510"/>
              <a:gd name="connsiteY579" fmla="*/ 3324494 h 4080267"/>
              <a:gd name="connsiteX580" fmla="*/ 2437154 w 4032510"/>
              <a:gd name="connsiteY580" fmla="*/ 3399967 h 4080267"/>
              <a:gd name="connsiteX581" fmla="*/ 2713113 w 4032510"/>
              <a:gd name="connsiteY581" fmla="*/ 3451699 h 4080267"/>
              <a:gd name="connsiteX582" fmla="*/ 2355215 w 4032510"/>
              <a:gd name="connsiteY582" fmla="*/ 3438776 h 4080267"/>
              <a:gd name="connsiteX583" fmla="*/ 2317135 w 4032510"/>
              <a:gd name="connsiteY583" fmla="*/ 3427528 h 4080267"/>
              <a:gd name="connsiteX584" fmla="*/ 2120289 w 4032510"/>
              <a:gd name="connsiteY584" fmla="*/ 3458011 h 4080267"/>
              <a:gd name="connsiteX585" fmla="*/ 2373929 w 4032510"/>
              <a:gd name="connsiteY585" fmla="*/ 3578485 h 4080267"/>
              <a:gd name="connsiteX586" fmla="*/ 2207403 w 4032510"/>
              <a:gd name="connsiteY586" fmla="*/ 3584700 h 4080267"/>
              <a:gd name="connsiteX587" fmla="*/ 2040722 w 4032510"/>
              <a:gd name="connsiteY587" fmla="*/ 3471387 h 4080267"/>
              <a:gd name="connsiteX588" fmla="*/ 2021826 w 4032510"/>
              <a:gd name="connsiteY588" fmla="*/ 3459295 h 4080267"/>
              <a:gd name="connsiteX589" fmla="*/ 1830909 w 4032510"/>
              <a:gd name="connsiteY589" fmla="*/ 3442153 h 4080267"/>
              <a:gd name="connsiteX590" fmla="*/ 1944674 w 4032510"/>
              <a:gd name="connsiteY590" fmla="*/ 3511594 h 4080267"/>
              <a:gd name="connsiteX591" fmla="*/ 2035886 w 4032510"/>
              <a:gd name="connsiteY591" fmla="*/ 3612244 h 4080267"/>
              <a:gd name="connsiteX592" fmla="*/ 1748640 w 4032510"/>
              <a:gd name="connsiteY592" fmla="*/ 3457267 h 4080267"/>
              <a:gd name="connsiteX593" fmla="*/ 1686431 w 4032510"/>
              <a:gd name="connsiteY593" fmla="*/ 3407238 h 4080267"/>
              <a:gd name="connsiteX594" fmla="*/ 1515436 w 4032510"/>
              <a:gd name="connsiteY594" fmla="*/ 3355634 h 4080267"/>
              <a:gd name="connsiteX595" fmla="*/ 1703579 w 4032510"/>
              <a:gd name="connsiteY595" fmla="*/ 3597346 h 4080267"/>
              <a:gd name="connsiteX596" fmla="*/ 1447070 w 4032510"/>
              <a:gd name="connsiteY596" fmla="*/ 3347613 h 4080267"/>
              <a:gd name="connsiteX597" fmla="*/ 1437896 w 4032510"/>
              <a:gd name="connsiteY597" fmla="*/ 3321719 h 4080267"/>
              <a:gd name="connsiteX598" fmla="*/ 1266653 w 4032510"/>
              <a:gd name="connsiteY598" fmla="*/ 3238482 h 4080267"/>
              <a:gd name="connsiteX599" fmla="*/ 1387018 w 4032510"/>
              <a:gd name="connsiteY599" fmla="*/ 3502990 h 4080267"/>
              <a:gd name="connsiteX600" fmla="*/ 1174345 w 4032510"/>
              <a:gd name="connsiteY600" fmla="*/ 3214144 h 4080267"/>
              <a:gd name="connsiteX601" fmla="*/ 1130568 w 4032510"/>
              <a:gd name="connsiteY601" fmla="*/ 3159665 h 4080267"/>
              <a:gd name="connsiteX602" fmla="*/ 1146676 w 4032510"/>
              <a:gd name="connsiteY602" fmla="*/ 3285177 h 4080267"/>
              <a:gd name="connsiteX603" fmla="*/ 1142947 w 4032510"/>
              <a:gd name="connsiteY603" fmla="*/ 3327307 h 4080267"/>
              <a:gd name="connsiteX604" fmla="*/ 1097336 w 4032510"/>
              <a:gd name="connsiteY604" fmla="*/ 3279996 h 4080267"/>
              <a:gd name="connsiteX605" fmla="*/ 1070684 w 4032510"/>
              <a:gd name="connsiteY605" fmla="*/ 3152300 h 4080267"/>
              <a:gd name="connsiteX606" fmla="*/ 1038316 w 4032510"/>
              <a:gd name="connsiteY606" fmla="*/ 3124902 h 4080267"/>
              <a:gd name="connsiteX607" fmla="*/ 904549 w 4032510"/>
              <a:gd name="connsiteY607" fmla="*/ 3115357 h 4080267"/>
              <a:gd name="connsiteX608" fmla="*/ 854080 w 4032510"/>
              <a:gd name="connsiteY608" fmla="*/ 3080125 h 4080267"/>
              <a:gd name="connsiteX609" fmla="*/ 1033961 w 4032510"/>
              <a:gd name="connsiteY609" fmla="*/ 3072973 h 4080267"/>
              <a:gd name="connsiteX610" fmla="*/ 955903 w 4032510"/>
              <a:gd name="connsiteY610" fmla="*/ 3025797 h 4080267"/>
              <a:gd name="connsiteX611" fmla="*/ 787203 w 4032510"/>
              <a:gd name="connsiteY611" fmla="*/ 2996871 h 4080267"/>
              <a:gd name="connsiteX612" fmla="*/ 639063 w 4032510"/>
              <a:gd name="connsiteY612" fmla="*/ 2865404 h 4080267"/>
              <a:gd name="connsiteX613" fmla="*/ 926373 w 4032510"/>
              <a:gd name="connsiteY613" fmla="*/ 2943304 h 4080267"/>
              <a:gd name="connsiteX614" fmla="*/ 889812 w 4032510"/>
              <a:gd name="connsiteY614" fmla="*/ 2895291 h 4080267"/>
              <a:gd name="connsiteX615" fmla="*/ 852391 w 4032510"/>
              <a:gd name="connsiteY615" fmla="*/ 2841976 h 4080267"/>
              <a:gd name="connsiteX616" fmla="*/ 818807 w 4032510"/>
              <a:gd name="connsiteY616" fmla="*/ 2790367 h 4080267"/>
              <a:gd name="connsiteX617" fmla="*/ 793035 w 4032510"/>
              <a:gd name="connsiteY617" fmla="*/ 2777154 h 4080267"/>
              <a:gd name="connsiteX618" fmla="*/ 584513 w 4032510"/>
              <a:gd name="connsiteY618" fmla="*/ 2684961 h 4080267"/>
              <a:gd name="connsiteX619" fmla="*/ 495153 w 4032510"/>
              <a:gd name="connsiteY619" fmla="*/ 2564099 h 4080267"/>
              <a:gd name="connsiteX620" fmla="*/ 651206 w 4032510"/>
              <a:gd name="connsiteY620" fmla="*/ 2613300 h 4080267"/>
              <a:gd name="connsiteX621" fmla="*/ 767600 w 4032510"/>
              <a:gd name="connsiteY621" fmla="*/ 2712730 h 4080267"/>
              <a:gd name="connsiteX622" fmla="*/ 680340 w 4032510"/>
              <a:gd name="connsiteY622" fmla="*/ 2521105 h 4080267"/>
              <a:gd name="connsiteX623" fmla="*/ 653339 w 4032510"/>
              <a:gd name="connsiteY623" fmla="*/ 2510160 h 4080267"/>
              <a:gd name="connsiteX624" fmla="*/ 438844 w 4032510"/>
              <a:gd name="connsiteY624" fmla="*/ 2236870 h 4080267"/>
              <a:gd name="connsiteX625" fmla="*/ 632049 w 4032510"/>
              <a:gd name="connsiteY625" fmla="*/ 2397803 h 4080267"/>
              <a:gd name="connsiteX626" fmla="*/ 611148 w 4032510"/>
              <a:gd name="connsiteY626" fmla="*/ 2310054 h 4080267"/>
              <a:gd name="connsiteX627" fmla="*/ 530970 w 4032510"/>
              <a:gd name="connsiteY627" fmla="*/ 2179237 h 4080267"/>
              <a:gd name="connsiteX628" fmla="*/ 417023 w 4032510"/>
              <a:gd name="connsiteY628" fmla="*/ 1936402 h 4080267"/>
              <a:gd name="connsiteX629" fmla="*/ 421600 w 4032510"/>
              <a:gd name="connsiteY629" fmla="*/ 1895248 h 4080267"/>
              <a:gd name="connsiteX630" fmla="*/ 574795 w 4032510"/>
              <a:gd name="connsiteY630" fmla="*/ 2116334 h 4080267"/>
              <a:gd name="connsiteX631" fmla="*/ 577388 w 4032510"/>
              <a:gd name="connsiteY631" fmla="*/ 1915636 h 4080267"/>
              <a:gd name="connsiteX632" fmla="*/ 564780 w 4032510"/>
              <a:gd name="connsiteY632" fmla="*/ 1895408 h 4080267"/>
              <a:gd name="connsiteX633" fmla="*/ 479728 w 4032510"/>
              <a:gd name="connsiteY633" fmla="*/ 1614137 h 4080267"/>
              <a:gd name="connsiteX634" fmla="*/ 494312 w 4032510"/>
              <a:gd name="connsiteY634" fmla="*/ 1553391 h 4080267"/>
              <a:gd name="connsiteX635" fmla="*/ 499533 w 4032510"/>
              <a:gd name="connsiteY635" fmla="*/ 1548032 h 4080267"/>
              <a:gd name="connsiteX636" fmla="*/ 595596 w 4032510"/>
              <a:gd name="connsiteY636" fmla="*/ 1785441 h 4080267"/>
              <a:gd name="connsiteX637" fmla="*/ 609994 w 4032510"/>
              <a:gd name="connsiteY637" fmla="*/ 1710488 h 4080267"/>
              <a:gd name="connsiteX638" fmla="*/ 600017 w 4032510"/>
              <a:gd name="connsiteY638" fmla="*/ 1509679 h 4080267"/>
              <a:gd name="connsiteX639" fmla="*/ 641711 w 4032510"/>
              <a:gd name="connsiteY639" fmla="*/ 1218102 h 4080267"/>
              <a:gd name="connsiteX640" fmla="*/ 683694 w 4032510"/>
              <a:gd name="connsiteY640" fmla="*/ 1490971 h 4080267"/>
              <a:gd name="connsiteX641" fmla="*/ 765509 w 4032510"/>
              <a:gd name="connsiteY641" fmla="*/ 1334139 h 4080267"/>
              <a:gd name="connsiteX642" fmla="*/ 765551 w 4032510"/>
              <a:gd name="connsiteY642" fmla="*/ 1310149 h 4080267"/>
              <a:gd name="connsiteX643" fmla="*/ 785849 w 4032510"/>
              <a:gd name="connsiteY643" fmla="*/ 1077144 h 4080267"/>
              <a:gd name="connsiteX644" fmla="*/ 863987 w 4032510"/>
              <a:gd name="connsiteY644" fmla="*/ 959160 h 4080267"/>
              <a:gd name="connsiteX645" fmla="*/ 879687 w 4032510"/>
              <a:gd name="connsiteY645" fmla="*/ 963201 h 4080267"/>
              <a:gd name="connsiteX646" fmla="*/ 879253 w 4032510"/>
              <a:gd name="connsiteY646" fmla="*/ 1087889 h 4080267"/>
              <a:gd name="connsiteX647" fmla="*/ 866841 w 4032510"/>
              <a:gd name="connsiteY647" fmla="*/ 1149844 h 4080267"/>
              <a:gd name="connsiteX648" fmla="*/ 858364 w 4032510"/>
              <a:gd name="connsiteY648" fmla="*/ 1191754 h 4080267"/>
              <a:gd name="connsiteX649" fmla="*/ 939002 w 4032510"/>
              <a:gd name="connsiteY649" fmla="*/ 1088019 h 4080267"/>
              <a:gd name="connsiteX650" fmla="*/ 949832 w 4032510"/>
              <a:gd name="connsiteY650" fmla="*/ 1076662 h 4080267"/>
              <a:gd name="connsiteX651" fmla="*/ 967910 w 4032510"/>
              <a:gd name="connsiteY651" fmla="*/ 1046896 h 4080267"/>
              <a:gd name="connsiteX652" fmla="*/ 1138788 w 4032510"/>
              <a:gd name="connsiteY652" fmla="*/ 884832 h 4080267"/>
              <a:gd name="connsiteX653" fmla="*/ 1182762 w 4032510"/>
              <a:gd name="connsiteY653" fmla="*/ 865557 h 4080267"/>
              <a:gd name="connsiteX654" fmla="*/ 1263462 w 4032510"/>
              <a:gd name="connsiteY654" fmla="*/ 809407 h 4080267"/>
              <a:gd name="connsiteX655" fmla="*/ 2944495 w 4032510"/>
              <a:gd name="connsiteY655" fmla="*/ 938995 h 4080267"/>
              <a:gd name="connsiteX656" fmla="*/ 3817601 w 4032510"/>
              <a:gd name="connsiteY656" fmla="*/ 1681607 h 4080267"/>
              <a:gd name="connsiteX657" fmla="*/ 3829828 w 4032510"/>
              <a:gd name="connsiteY657" fmla="*/ 1747247 h 4080267"/>
              <a:gd name="connsiteX658" fmla="*/ 3585299 w 4032510"/>
              <a:gd name="connsiteY658" fmla="*/ 1890118 h 4080267"/>
              <a:gd name="connsiteX659" fmla="*/ 3573956 w 4032510"/>
              <a:gd name="connsiteY659" fmla="*/ 1829216 h 4080267"/>
              <a:gd name="connsiteX660" fmla="*/ 3630357 w 4032510"/>
              <a:gd name="connsiteY660" fmla="*/ 1798405 h 4080267"/>
              <a:gd name="connsiteX661" fmla="*/ 3612615 w 4032510"/>
              <a:gd name="connsiteY661" fmla="*/ 1703161 h 4080267"/>
              <a:gd name="connsiteX662" fmla="*/ 3548966 w 4032510"/>
              <a:gd name="connsiteY662" fmla="*/ 1695062 h 4080267"/>
              <a:gd name="connsiteX663" fmla="*/ 3537685 w 4032510"/>
              <a:gd name="connsiteY663" fmla="*/ 1634498 h 4080267"/>
              <a:gd name="connsiteX664" fmla="*/ 2203546 w 4032510"/>
              <a:gd name="connsiteY664" fmla="*/ 196086 h 4080267"/>
              <a:gd name="connsiteX665" fmla="*/ 2089089 w 4032510"/>
              <a:gd name="connsiteY665" fmla="*/ 454006 h 4080267"/>
              <a:gd name="connsiteX666" fmla="*/ 2025125 w 4032510"/>
              <a:gd name="connsiteY666" fmla="*/ 448661 h 4080267"/>
              <a:gd name="connsiteX667" fmla="*/ 1956264 w 4032510"/>
              <a:gd name="connsiteY667" fmla="*/ 175421 h 4080267"/>
              <a:gd name="connsiteX668" fmla="*/ 2017313 w 4032510"/>
              <a:gd name="connsiteY668" fmla="*/ 180522 h 4080267"/>
              <a:gd name="connsiteX669" fmla="*/ 2059069 w 4032510"/>
              <a:gd name="connsiteY669" fmla="*/ 373099 h 4080267"/>
              <a:gd name="connsiteX670" fmla="*/ 2062193 w 4032510"/>
              <a:gd name="connsiteY670" fmla="*/ 399781 h 4080267"/>
              <a:gd name="connsiteX671" fmla="*/ 2063221 w 4032510"/>
              <a:gd name="connsiteY671" fmla="*/ 399867 h 4080267"/>
              <a:gd name="connsiteX672" fmla="*/ 2071301 w 4032510"/>
              <a:gd name="connsiteY672" fmla="*/ 373431 h 4080267"/>
              <a:gd name="connsiteX673" fmla="*/ 2144384 w 4032510"/>
              <a:gd name="connsiteY673" fmla="*/ 191142 h 4080267"/>
              <a:gd name="connsiteX674" fmla="*/ 2444574 w 4032510"/>
              <a:gd name="connsiteY674" fmla="*/ 249785 h 4080267"/>
              <a:gd name="connsiteX675" fmla="*/ 2432940 w 4032510"/>
              <a:gd name="connsiteY675" fmla="*/ 294767 h 4080267"/>
              <a:gd name="connsiteX676" fmla="*/ 2341143 w 4032510"/>
              <a:gd name="connsiteY676" fmla="*/ 271025 h 4080267"/>
              <a:gd name="connsiteX677" fmla="*/ 2325416 w 4032510"/>
              <a:gd name="connsiteY677" fmla="*/ 331835 h 4080267"/>
              <a:gd name="connsiteX678" fmla="*/ 2410715 w 4032510"/>
              <a:gd name="connsiteY678" fmla="*/ 353896 h 4080267"/>
              <a:gd name="connsiteX679" fmla="*/ 2399124 w 4032510"/>
              <a:gd name="connsiteY679" fmla="*/ 398711 h 4080267"/>
              <a:gd name="connsiteX680" fmla="*/ 2313825 w 4032510"/>
              <a:gd name="connsiteY680" fmla="*/ 376650 h 4080267"/>
              <a:gd name="connsiteX681" fmla="*/ 2297666 w 4032510"/>
              <a:gd name="connsiteY681" fmla="*/ 439125 h 4080267"/>
              <a:gd name="connsiteX682" fmla="*/ 2395460 w 4032510"/>
              <a:gd name="connsiteY682" fmla="*/ 464419 h 4080267"/>
              <a:gd name="connsiteX683" fmla="*/ 2383827 w 4032510"/>
              <a:gd name="connsiteY683" fmla="*/ 509401 h 4080267"/>
              <a:gd name="connsiteX684" fmla="*/ 2231054 w 4032510"/>
              <a:gd name="connsiteY684" fmla="*/ 469888 h 4080267"/>
              <a:gd name="connsiteX685" fmla="*/ 2297799 w 4032510"/>
              <a:gd name="connsiteY685" fmla="*/ 211824 h 4080267"/>
              <a:gd name="connsiteX686" fmla="*/ 3674535 w 4032510"/>
              <a:gd name="connsiteY686" fmla="*/ 1268719 h 4080267"/>
              <a:gd name="connsiteX687" fmla="*/ 3698238 w 4032510"/>
              <a:gd name="connsiteY687" fmla="*/ 1325956 h 4080267"/>
              <a:gd name="connsiteX688" fmla="*/ 3584990 w 4032510"/>
              <a:gd name="connsiteY688" fmla="*/ 1490563 h 4080267"/>
              <a:gd name="connsiteX689" fmla="*/ 3570504 w 4032510"/>
              <a:gd name="connsiteY689" fmla="*/ 1510903 h 4080267"/>
              <a:gd name="connsiteX690" fmla="*/ 3570833 w 4032510"/>
              <a:gd name="connsiteY690" fmla="*/ 1511698 h 4080267"/>
              <a:gd name="connsiteX691" fmla="*/ 3604199 w 4032510"/>
              <a:gd name="connsiteY691" fmla="*/ 1496019 h 4080267"/>
              <a:gd name="connsiteX692" fmla="*/ 3744587 w 4032510"/>
              <a:gd name="connsiteY692" fmla="*/ 1437884 h 4080267"/>
              <a:gd name="connsiteX693" fmla="*/ 3765194 w 4032510"/>
              <a:gd name="connsiteY693" fmla="*/ 1487649 h 4080267"/>
              <a:gd name="connsiteX694" fmla="*/ 3518919 w 4032510"/>
              <a:gd name="connsiteY694" fmla="*/ 1589631 h 4080267"/>
              <a:gd name="connsiteX695" fmla="*/ 3496666 w 4032510"/>
              <a:gd name="connsiteY695" fmla="*/ 1535892 h 4080267"/>
              <a:gd name="connsiteX696" fmla="*/ 3612784 w 4032510"/>
              <a:gd name="connsiteY696" fmla="*/ 1365626 h 4080267"/>
              <a:gd name="connsiteX697" fmla="*/ 3627945 w 4032510"/>
              <a:gd name="connsiteY697" fmla="*/ 1345565 h 4080267"/>
              <a:gd name="connsiteX698" fmla="*/ 3627615 w 4032510"/>
              <a:gd name="connsiteY698" fmla="*/ 1344770 h 4080267"/>
              <a:gd name="connsiteX699" fmla="*/ 3588937 w 4032510"/>
              <a:gd name="connsiteY699" fmla="*/ 1362463 h 4080267"/>
              <a:gd name="connsiteX700" fmla="*/ 3448867 w 4032510"/>
              <a:gd name="connsiteY700" fmla="*/ 1420465 h 4080267"/>
              <a:gd name="connsiteX701" fmla="*/ 3428260 w 4032510"/>
              <a:gd name="connsiteY701" fmla="*/ 1370702 h 4080267"/>
              <a:gd name="connsiteX702" fmla="*/ 2640596 w 4032510"/>
              <a:gd name="connsiteY702" fmla="*/ 375305 h 4080267"/>
              <a:gd name="connsiteX703" fmla="*/ 2614438 w 4032510"/>
              <a:gd name="connsiteY703" fmla="*/ 354168 h 4080267"/>
              <a:gd name="connsiteX704" fmla="*/ 2587897 w 4032510"/>
              <a:gd name="connsiteY704" fmla="*/ 342706 h 4080267"/>
              <a:gd name="connsiteX705" fmla="*/ 2557471 w 4032510"/>
              <a:gd name="connsiteY705" fmla="*/ 413166 h 4080267"/>
              <a:gd name="connsiteX706" fmla="*/ 2583064 w 4032510"/>
              <a:gd name="connsiteY706" fmla="*/ 424218 h 4080267"/>
              <a:gd name="connsiteX707" fmla="*/ 2617132 w 4032510"/>
              <a:gd name="connsiteY707" fmla="*/ 426278 h 4080267"/>
              <a:gd name="connsiteX708" fmla="*/ 2639765 w 4032510"/>
              <a:gd name="connsiteY708" fmla="*/ 404468 h 4080267"/>
              <a:gd name="connsiteX709" fmla="*/ 2640596 w 4032510"/>
              <a:gd name="connsiteY709" fmla="*/ 375305 h 4080267"/>
              <a:gd name="connsiteX710" fmla="*/ 2675101 w 4032510"/>
              <a:gd name="connsiteY710" fmla="*/ 338236 h 4080267"/>
              <a:gd name="connsiteX711" fmla="*/ 2697382 w 4032510"/>
              <a:gd name="connsiteY711" fmla="*/ 421663 h 4080267"/>
              <a:gd name="connsiteX712" fmla="*/ 2664280 w 4032510"/>
              <a:gd name="connsiteY712" fmla="*/ 458166 h 4080267"/>
              <a:gd name="connsiteX713" fmla="*/ 2613227 w 4032510"/>
              <a:gd name="connsiteY713" fmla="*/ 465922 h 4080267"/>
              <a:gd name="connsiteX714" fmla="*/ 2612954 w 4032510"/>
              <a:gd name="connsiteY714" fmla="*/ 466554 h 4080267"/>
              <a:gd name="connsiteX715" fmla="*/ 2634296 w 4032510"/>
              <a:gd name="connsiteY715" fmla="*/ 520006 h 4080267"/>
              <a:gd name="connsiteX716" fmla="*/ 2649114 w 4032510"/>
              <a:gd name="connsiteY716" fmla="*/ 612440 h 4080267"/>
              <a:gd name="connsiteX717" fmla="*/ 2589080 w 4032510"/>
              <a:gd name="connsiteY717" fmla="*/ 586517 h 4080267"/>
              <a:gd name="connsiteX718" fmla="*/ 2578184 w 4032510"/>
              <a:gd name="connsiteY718" fmla="*/ 506273 h 4080267"/>
              <a:gd name="connsiteX719" fmla="*/ 2569735 w 4032510"/>
              <a:gd name="connsiteY719" fmla="*/ 472446 h 4080267"/>
              <a:gd name="connsiteX720" fmla="*/ 2556077 w 4032510"/>
              <a:gd name="connsiteY720" fmla="*/ 459800 h 4080267"/>
              <a:gd name="connsiteX721" fmla="*/ 2540279 w 4032510"/>
              <a:gd name="connsiteY721" fmla="*/ 452978 h 4080267"/>
              <a:gd name="connsiteX722" fmla="*/ 2499346 w 4032510"/>
              <a:gd name="connsiteY722" fmla="*/ 547767 h 4080267"/>
              <a:gd name="connsiteX723" fmla="*/ 2447213 w 4032510"/>
              <a:gd name="connsiteY723" fmla="*/ 525254 h 4080267"/>
              <a:gd name="connsiteX724" fmla="*/ 2552886 w 4032510"/>
              <a:gd name="connsiteY724" fmla="*/ 280541 h 4080267"/>
              <a:gd name="connsiteX725" fmla="*/ 2638671 w 4032510"/>
              <a:gd name="connsiteY725" fmla="*/ 317584 h 4080267"/>
              <a:gd name="connsiteX726" fmla="*/ 2675101 w 4032510"/>
              <a:gd name="connsiteY726" fmla="*/ 338236 h 4080267"/>
              <a:gd name="connsiteX727" fmla="*/ 2964706 w 4032510"/>
              <a:gd name="connsiteY727" fmla="*/ 495341 h 4080267"/>
              <a:gd name="connsiteX728" fmla="*/ 2936537 w 4032510"/>
              <a:gd name="connsiteY728" fmla="*/ 540642 h 4080267"/>
              <a:gd name="connsiteX729" fmla="*/ 2892829 w 4032510"/>
              <a:gd name="connsiteY729" fmla="*/ 491985 h 4080267"/>
              <a:gd name="connsiteX730" fmla="*/ 2860289 w 4032510"/>
              <a:gd name="connsiteY730" fmla="*/ 480769 h 4080267"/>
              <a:gd name="connsiteX731" fmla="*/ 2838763 w 4032510"/>
              <a:gd name="connsiteY731" fmla="*/ 491599 h 4080267"/>
              <a:gd name="connsiteX732" fmla="*/ 2836028 w 4032510"/>
              <a:gd name="connsiteY732" fmla="*/ 512290 h 4080267"/>
              <a:gd name="connsiteX733" fmla="*/ 2859720 w 4032510"/>
              <a:gd name="connsiteY733" fmla="*/ 554682 h 4080267"/>
              <a:gd name="connsiteX734" fmla="*/ 2887127 w 4032510"/>
              <a:gd name="connsiteY734" fmla="*/ 614075 h 4080267"/>
              <a:gd name="connsiteX735" fmla="*/ 2875961 w 4032510"/>
              <a:gd name="connsiteY735" fmla="*/ 660222 h 4080267"/>
              <a:gd name="connsiteX736" fmla="*/ 2821976 w 4032510"/>
              <a:gd name="connsiteY736" fmla="*/ 695550 h 4080267"/>
              <a:gd name="connsiteX737" fmla="*/ 2745730 w 4032510"/>
              <a:gd name="connsiteY737" fmla="*/ 671848 h 4080267"/>
              <a:gd name="connsiteX738" fmla="*/ 2689829 w 4032510"/>
              <a:gd name="connsiteY738" fmla="*/ 619663 h 4080267"/>
              <a:gd name="connsiteX739" fmla="*/ 2719907 w 4032510"/>
              <a:gd name="connsiteY739" fmla="*/ 571292 h 4080267"/>
              <a:gd name="connsiteX740" fmla="*/ 2767929 w 4032510"/>
              <a:gd name="connsiteY740" fmla="*/ 632562 h 4080267"/>
              <a:gd name="connsiteX741" fmla="*/ 2801821 w 4032510"/>
              <a:gd name="connsiteY741" fmla="*/ 644213 h 4080267"/>
              <a:gd name="connsiteX742" fmla="*/ 2822616 w 4032510"/>
              <a:gd name="connsiteY742" fmla="*/ 632929 h 4080267"/>
              <a:gd name="connsiteX743" fmla="*/ 2825538 w 4032510"/>
              <a:gd name="connsiteY743" fmla="*/ 610631 h 4080267"/>
              <a:gd name="connsiteX744" fmla="*/ 2797702 w 4032510"/>
              <a:gd name="connsiteY744" fmla="*/ 562522 h 4080267"/>
              <a:gd name="connsiteX745" fmla="*/ 2785364 w 4032510"/>
              <a:gd name="connsiteY745" fmla="*/ 464068 h 4080267"/>
              <a:gd name="connsiteX746" fmla="*/ 2839889 w 4032510"/>
              <a:gd name="connsiteY746" fmla="*/ 429988 h 4080267"/>
              <a:gd name="connsiteX747" fmla="*/ 2914390 w 4032510"/>
              <a:gd name="connsiteY747" fmla="*/ 452097 h 4080267"/>
              <a:gd name="connsiteX748" fmla="*/ 2964706 w 4032510"/>
              <a:gd name="connsiteY748" fmla="*/ 495341 h 4080267"/>
              <a:gd name="connsiteX749" fmla="*/ 3381989 w 4032510"/>
              <a:gd name="connsiteY749" fmla="*/ 837756 h 4080267"/>
              <a:gd name="connsiteX750" fmla="*/ 3421308 w 4032510"/>
              <a:gd name="connsiteY750" fmla="*/ 889359 h 4080267"/>
              <a:gd name="connsiteX751" fmla="*/ 3367394 w 4032510"/>
              <a:gd name="connsiteY751" fmla="*/ 986688 h 4080267"/>
              <a:gd name="connsiteX752" fmla="*/ 3354553 w 4032510"/>
              <a:gd name="connsiteY752" fmla="*/ 1004477 h 4080267"/>
              <a:gd name="connsiteX753" fmla="*/ 3354970 w 4032510"/>
              <a:gd name="connsiteY753" fmla="*/ 1005024 h 4080267"/>
              <a:gd name="connsiteX754" fmla="*/ 3374700 w 4032510"/>
              <a:gd name="connsiteY754" fmla="*/ 997130 h 4080267"/>
              <a:gd name="connsiteX755" fmla="*/ 3483988 w 4032510"/>
              <a:gd name="connsiteY755" fmla="*/ 971621 h 4080267"/>
              <a:gd name="connsiteX756" fmla="*/ 3520491 w 4032510"/>
              <a:gd name="connsiteY756" fmla="*/ 1019527 h 4080267"/>
              <a:gd name="connsiteX757" fmla="*/ 3331389 w 4032510"/>
              <a:gd name="connsiteY757" fmla="*/ 1054145 h 4080267"/>
              <a:gd name="connsiteX758" fmla="*/ 3255697 w 4032510"/>
              <a:gd name="connsiteY758" fmla="*/ 1111819 h 4080267"/>
              <a:gd name="connsiteX759" fmla="*/ 3221280 w 4032510"/>
              <a:gd name="connsiteY759" fmla="*/ 1066650 h 4080267"/>
              <a:gd name="connsiteX760" fmla="*/ 3296151 w 4032510"/>
              <a:gd name="connsiteY760" fmla="*/ 1009602 h 4080267"/>
              <a:gd name="connsiteX761" fmla="*/ 3102914 w 4032510"/>
              <a:gd name="connsiteY761" fmla="*/ 587207 h 4080267"/>
              <a:gd name="connsiteX762" fmla="*/ 2938451 w 4032510"/>
              <a:gd name="connsiteY762" fmla="*/ 796978 h 4080267"/>
              <a:gd name="connsiteX763" fmla="*/ 2893761 w 4032510"/>
              <a:gd name="connsiteY763" fmla="*/ 761941 h 4080267"/>
              <a:gd name="connsiteX764" fmla="*/ 3058225 w 4032510"/>
              <a:gd name="connsiteY764" fmla="*/ 552170 h 4080267"/>
              <a:gd name="connsiteX765" fmla="*/ 3176633 w 4032510"/>
              <a:gd name="connsiteY765" fmla="*/ 639534 h 4080267"/>
              <a:gd name="connsiteX766" fmla="*/ 3325751 w 4032510"/>
              <a:gd name="connsiteY766" fmla="*/ 785843 h 4080267"/>
              <a:gd name="connsiteX767" fmla="*/ 3293210 w 4032510"/>
              <a:gd name="connsiteY767" fmla="*/ 819008 h 4080267"/>
              <a:gd name="connsiteX768" fmla="*/ 3238919 w 4032510"/>
              <a:gd name="connsiteY768" fmla="*/ 765739 h 4080267"/>
              <a:gd name="connsiteX769" fmla="*/ 3084776 w 4032510"/>
              <a:gd name="connsiteY769" fmla="*/ 922841 h 4080267"/>
              <a:gd name="connsiteX770" fmla="*/ 3044118 w 4032510"/>
              <a:gd name="connsiteY770" fmla="*/ 882950 h 4080267"/>
              <a:gd name="connsiteX771" fmla="*/ 3198261 w 4032510"/>
              <a:gd name="connsiteY771" fmla="*/ 725847 h 4080267"/>
              <a:gd name="connsiteX772" fmla="*/ 3144092 w 4032510"/>
              <a:gd name="connsiteY772" fmla="*/ 672698 h 4080267"/>
              <a:gd name="connsiteX773" fmla="*/ 3337571 w 4032510"/>
              <a:gd name="connsiteY773" fmla="*/ 493335 h 4080267"/>
              <a:gd name="connsiteX774" fmla="*/ 3539175 w 4032510"/>
              <a:gd name="connsiteY774" fmla="*/ 3337571 h 4080267"/>
              <a:gd name="connsiteX775" fmla="*/ 2158811 w 4032510"/>
              <a:gd name="connsiteY775" fmla="*/ 4027433 h 4080267"/>
              <a:gd name="connsiteX776" fmla="*/ 2061922 w 4032510"/>
              <a:gd name="connsiteY776" fmla="*/ 4029668 h 4080267"/>
              <a:gd name="connsiteX777" fmla="*/ 2061922 w 4032510"/>
              <a:gd name="connsiteY777" fmla="*/ 3965809 h 4080267"/>
              <a:gd name="connsiteX778" fmla="*/ 2154292 w 4032510"/>
              <a:gd name="connsiteY778" fmla="*/ 3963679 h 4080267"/>
              <a:gd name="connsiteX779" fmla="*/ 3490899 w 4032510"/>
              <a:gd name="connsiteY779" fmla="*/ 3295685 h 4080267"/>
              <a:gd name="connsiteX780" fmla="*/ 3295686 w 4032510"/>
              <a:gd name="connsiteY780" fmla="*/ 541612 h 4080267"/>
              <a:gd name="connsiteX781" fmla="*/ 541612 w 4032510"/>
              <a:gd name="connsiteY781" fmla="*/ 736825 h 4080267"/>
              <a:gd name="connsiteX782" fmla="*/ 68831 w 4032510"/>
              <a:gd name="connsiteY782" fmla="*/ 2154291 h 4080267"/>
              <a:gd name="connsiteX783" fmla="*/ 73508 w 4032510"/>
              <a:gd name="connsiteY783" fmla="*/ 2193581 h 4080267"/>
              <a:gd name="connsiteX784" fmla="*/ 10288 w 4032510"/>
              <a:gd name="connsiteY784" fmla="*/ 2202589 h 4080267"/>
              <a:gd name="connsiteX785" fmla="*/ 5077 w 4032510"/>
              <a:gd name="connsiteY785" fmla="*/ 2158810 h 4080267"/>
              <a:gd name="connsiteX786" fmla="*/ 493336 w 4032510"/>
              <a:gd name="connsiteY786" fmla="*/ 694939 h 4080267"/>
              <a:gd name="connsiteX787" fmla="*/ 3337571 w 4032510"/>
              <a:gd name="connsiteY787" fmla="*/ 493335 h 4080267"/>
            </a:gdLst>
            <a:ahLst/>
            <a:cxnLst/>
            <a:rect l="l" t="t" r="r" b="b"/>
            <a:pathLst>
              <a:path w="4032510" h="4080267">
                <a:moveTo>
                  <a:pt x="579459" y="3167164"/>
                </a:moveTo>
                <a:lnTo>
                  <a:pt x="520912" y="3216790"/>
                </a:lnTo>
                <a:lnTo>
                  <a:pt x="538937" y="3238056"/>
                </a:lnTo>
                <a:cubicBezTo>
                  <a:pt x="547542" y="3248207"/>
                  <a:pt x="557413" y="3253863"/>
                  <a:pt x="568549" y="3255027"/>
                </a:cubicBezTo>
                <a:cubicBezTo>
                  <a:pt x="579686" y="3256189"/>
                  <a:pt x="589674" y="3253024"/>
                  <a:pt x="598513" y="3245532"/>
                </a:cubicBezTo>
                <a:cubicBezTo>
                  <a:pt x="616891" y="3229955"/>
                  <a:pt x="616770" y="3211183"/>
                  <a:pt x="598152" y="3189218"/>
                </a:cubicBezTo>
                <a:close/>
                <a:moveTo>
                  <a:pt x="1198841" y="3685964"/>
                </a:moveTo>
                <a:cubicBezTo>
                  <a:pt x="1193242" y="3678417"/>
                  <a:pt x="1185606" y="3672069"/>
                  <a:pt x="1175937" y="3666920"/>
                </a:cubicBezTo>
                <a:cubicBezTo>
                  <a:pt x="1156292" y="3656459"/>
                  <a:pt x="1136942" y="3655514"/>
                  <a:pt x="1117887" y="3664084"/>
                </a:cubicBezTo>
                <a:cubicBezTo>
                  <a:pt x="1098832" y="3672653"/>
                  <a:pt x="1083131" y="3688532"/>
                  <a:pt x="1070784" y="3711721"/>
                </a:cubicBezTo>
                <a:cubicBezTo>
                  <a:pt x="1058598" y="3734606"/>
                  <a:pt x="1054155" y="3756252"/>
                  <a:pt x="1057455" y="3776661"/>
                </a:cubicBezTo>
                <a:cubicBezTo>
                  <a:pt x="1060754" y="3797069"/>
                  <a:pt x="1072025" y="3812396"/>
                  <a:pt x="1091264" y="3822640"/>
                </a:cubicBezTo>
                <a:cubicBezTo>
                  <a:pt x="1110909" y="3833100"/>
                  <a:pt x="1129906" y="3834280"/>
                  <a:pt x="1148257" y="3826180"/>
                </a:cubicBezTo>
                <a:cubicBezTo>
                  <a:pt x="1166606" y="3818080"/>
                  <a:pt x="1182037" y="3802284"/>
                  <a:pt x="1194545" y="3778791"/>
                </a:cubicBezTo>
                <a:cubicBezTo>
                  <a:pt x="1207594" y="3754286"/>
                  <a:pt x="1212590" y="3732089"/>
                  <a:pt x="1209533" y="3712201"/>
                </a:cubicBezTo>
                <a:cubicBezTo>
                  <a:pt x="1208005" y="3702256"/>
                  <a:pt x="1204440" y="3693510"/>
                  <a:pt x="1198841" y="3685964"/>
                </a:cubicBezTo>
                <a:close/>
                <a:moveTo>
                  <a:pt x="989466" y="3496720"/>
                </a:moveTo>
                <a:lnTo>
                  <a:pt x="861794" y="3676000"/>
                </a:lnTo>
                <a:lnTo>
                  <a:pt x="942952" y="3733797"/>
                </a:lnTo>
                <a:lnTo>
                  <a:pt x="916001" y="3771643"/>
                </a:lnTo>
                <a:lnTo>
                  <a:pt x="788585" y="3680905"/>
                </a:lnTo>
                <a:lnTo>
                  <a:pt x="943209" y="3463779"/>
                </a:lnTo>
                <a:close/>
                <a:moveTo>
                  <a:pt x="575688" y="3095916"/>
                </a:moveTo>
                <a:lnTo>
                  <a:pt x="636107" y="3167197"/>
                </a:lnTo>
                <a:cubicBezTo>
                  <a:pt x="677128" y="3215591"/>
                  <a:pt x="679260" y="3255366"/>
                  <a:pt x="642506" y="3286521"/>
                </a:cubicBezTo>
                <a:cubicBezTo>
                  <a:pt x="628678" y="3298241"/>
                  <a:pt x="613389" y="3304245"/>
                  <a:pt x="596639" y="3304532"/>
                </a:cubicBezTo>
                <a:cubicBezTo>
                  <a:pt x="579889" y="3304819"/>
                  <a:pt x="563492" y="3299581"/>
                  <a:pt x="547449" y="3288816"/>
                </a:cubicBezTo>
                <a:lnTo>
                  <a:pt x="546924" y="3289261"/>
                </a:lnTo>
                <a:cubicBezTo>
                  <a:pt x="551710" y="3301295"/>
                  <a:pt x="550174" y="3320418"/>
                  <a:pt x="542315" y="3346631"/>
                </a:cubicBezTo>
                <a:lnTo>
                  <a:pt x="514552" y="3436034"/>
                </a:lnTo>
                <a:lnTo>
                  <a:pt x="472270" y="3386151"/>
                </a:lnTo>
                <a:lnTo>
                  <a:pt x="498134" y="3309412"/>
                </a:lnTo>
                <a:cubicBezTo>
                  <a:pt x="503510" y="3293576"/>
                  <a:pt x="505993" y="3282222"/>
                  <a:pt x="505582" y="3275352"/>
                </a:cubicBezTo>
                <a:cubicBezTo>
                  <a:pt x="505172" y="3268480"/>
                  <a:pt x="502965" y="3262681"/>
                  <a:pt x="498959" y="3257956"/>
                </a:cubicBezTo>
                <a:lnTo>
                  <a:pt x="487832" y="3244829"/>
                </a:lnTo>
                <a:lnTo>
                  <a:pt x="409070" y="3311590"/>
                </a:lnTo>
                <a:lnTo>
                  <a:pt x="372351" y="3268271"/>
                </a:lnTo>
                <a:close/>
                <a:moveTo>
                  <a:pt x="1241629" y="3656913"/>
                </a:moveTo>
                <a:cubicBezTo>
                  <a:pt x="1252181" y="3669713"/>
                  <a:pt x="1259604" y="3684437"/>
                  <a:pt x="1263899" y="3701085"/>
                </a:cubicBezTo>
                <a:cubicBezTo>
                  <a:pt x="1272488" y="3734382"/>
                  <a:pt x="1267427" y="3768600"/>
                  <a:pt x="1248718" y="3803737"/>
                </a:cubicBezTo>
                <a:cubicBezTo>
                  <a:pt x="1229199" y="3840394"/>
                  <a:pt x="1202702" y="3864465"/>
                  <a:pt x="1169227" y="3875949"/>
                </a:cubicBezTo>
                <a:cubicBezTo>
                  <a:pt x="1135754" y="3887433"/>
                  <a:pt x="1101751" y="3883983"/>
                  <a:pt x="1067221" y="3865596"/>
                </a:cubicBezTo>
                <a:cubicBezTo>
                  <a:pt x="1033502" y="3847641"/>
                  <a:pt x="1012002" y="3821992"/>
                  <a:pt x="1002720" y="3788652"/>
                </a:cubicBezTo>
                <a:cubicBezTo>
                  <a:pt x="993439" y="3755311"/>
                  <a:pt x="998073" y="3721224"/>
                  <a:pt x="1016622" y="3686390"/>
                </a:cubicBezTo>
                <a:cubicBezTo>
                  <a:pt x="1036248" y="3649531"/>
                  <a:pt x="1062981" y="3625261"/>
                  <a:pt x="1096819" y="3613581"/>
                </a:cubicBezTo>
                <a:cubicBezTo>
                  <a:pt x="1130658" y="3601901"/>
                  <a:pt x="1165247" y="3605470"/>
                  <a:pt x="1200586" y="3624287"/>
                </a:cubicBezTo>
                <a:cubicBezTo>
                  <a:pt x="1217396" y="3633238"/>
                  <a:pt x="1231076" y="3644114"/>
                  <a:pt x="1241629" y="3656913"/>
                </a:cubicBezTo>
                <a:close/>
                <a:moveTo>
                  <a:pt x="423042" y="2858602"/>
                </a:moveTo>
                <a:lnTo>
                  <a:pt x="453250" y="2906891"/>
                </a:lnTo>
                <a:lnTo>
                  <a:pt x="321515" y="2989304"/>
                </a:lnTo>
                <a:cubicBezTo>
                  <a:pt x="283876" y="3012851"/>
                  <a:pt x="274335" y="3039456"/>
                  <a:pt x="292893" y="3069119"/>
                </a:cubicBezTo>
                <a:cubicBezTo>
                  <a:pt x="311145" y="3098296"/>
                  <a:pt x="338411" y="3101538"/>
                  <a:pt x="374688" y="3078843"/>
                </a:cubicBezTo>
                <a:lnTo>
                  <a:pt x="508466" y="2995152"/>
                </a:lnTo>
                <a:lnTo>
                  <a:pt x="538584" y="3043295"/>
                </a:lnTo>
                <a:lnTo>
                  <a:pt x="409766" y="3123883"/>
                </a:lnTo>
                <a:cubicBezTo>
                  <a:pt x="342366" y="3166048"/>
                  <a:pt x="289075" y="3155813"/>
                  <a:pt x="249891" y="3093179"/>
                </a:cubicBezTo>
                <a:cubicBezTo>
                  <a:pt x="212046" y="3032684"/>
                  <a:pt x="225948" y="2981902"/>
                  <a:pt x="291598" y="2940833"/>
                </a:cubicBezTo>
                <a:close/>
                <a:moveTo>
                  <a:pt x="1540860" y="3779861"/>
                </a:moveTo>
                <a:lnTo>
                  <a:pt x="1523311" y="3830784"/>
                </a:lnTo>
                <a:cubicBezTo>
                  <a:pt x="1507713" y="3812667"/>
                  <a:pt x="1485814" y="3798750"/>
                  <a:pt x="1457614" y="3789032"/>
                </a:cubicBezTo>
                <a:cubicBezTo>
                  <a:pt x="1433318" y="3780658"/>
                  <a:pt x="1410903" y="3781793"/>
                  <a:pt x="1390370" y="3792433"/>
                </a:cubicBezTo>
                <a:cubicBezTo>
                  <a:pt x="1369837" y="3803072"/>
                  <a:pt x="1355103" y="3821354"/>
                  <a:pt x="1346170" y="3847276"/>
                </a:cubicBezTo>
                <a:cubicBezTo>
                  <a:pt x="1337088" y="3873633"/>
                  <a:pt x="1336810" y="3896532"/>
                  <a:pt x="1345339" y="3915973"/>
                </a:cubicBezTo>
                <a:cubicBezTo>
                  <a:pt x="1353868" y="3935415"/>
                  <a:pt x="1369900" y="3949191"/>
                  <a:pt x="1393436" y="3957302"/>
                </a:cubicBezTo>
                <a:cubicBezTo>
                  <a:pt x="1407428" y="3962124"/>
                  <a:pt x="1419619" y="3963898"/>
                  <a:pt x="1430007" y="3962624"/>
                </a:cubicBezTo>
                <a:lnTo>
                  <a:pt x="1447837" y="3910888"/>
                </a:lnTo>
                <a:lnTo>
                  <a:pt x="1396914" y="3893339"/>
                </a:lnTo>
                <a:lnTo>
                  <a:pt x="1411771" y="3850226"/>
                </a:lnTo>
                <a:lnTo>
                  <a:pt x="1516382" y="3886277"/>
                </a:lnTo>
                <a:lnTo>
                  <a:pt x="1473211" y="4011550"/>
                </a:lnTo>
                <a:cubicBezTo>
                  <a:pt x="1443694" y="4017274"/>
                  <a:pt x="1410985" y="4013950"/>
                  <a:pt x="1375084" y="4001578"/>
                </a:cubicBezTo>
                <a:cubicBezTo>
                  <a:pt x="1334953" y="3987748"/>
                  <a:pt x="1307170" y="3965553"/>
                  <a:pt x="1291733" y="3934995"/>
                </a:cubicBezTo>
                <a:cubicBezTo>
                  <a:pt x="1276297" y="3904436"/>
                  <a:pt x="1275326" y="3869579"/>
                  <a:pt x="1288819" y="3830424"/>
                </a:cubicBezTo>
                <a:cubicBezTo>
                  <a:pt x="1302499" y="3790727"/>
                  <a:pt x="1326400" y="3762834"/>
                  <a:pt x="1360521" y="3746744"/>
                </a:cubicBezTo>
                <a:cubicBezTo>
                  <a:pt x="1394642" y="3730655"/>
                  <a:pt x="1432581" y="3729804"/>
                  <a:pt x="1474339" y="3744195"/>
                </a:cubicBezTo>
                <a:cubicBezTo>
                  <a:pt x="1501237" y="3753465"/>
                  <a:pt x="1523412" y="3765354"/>
                  <a:pt x="1540860" y="3779861"/>
                </a:cubicBezTo>
                <a:close/>
                <a:moveTo>
                  <a:pt x="297682" y="2697485"/>
                </a:moveTo>
                <a:cubicBezTo>
                  <a:pt x="290500" y="2690987"/>
                  <a:pt x="281865" y="2686376"/>
                  <a:pt x="271780" y="2683651"/>
                </a:cubicBezTo>
                <a:cubicBezTo>
                  <a:pt x="251610" y="2678203"/>
                  <a:pt x="229401" y="2680532"/>
                  <a:pt x="205153" y="2690642"/>
                </a:cubicBezTo>
                <a:cubicBezTo>
                  <a:pt x="181222" y="2700620"/>
                  <a:pt x="164066" y="2714547"/>
                  <a:pt x="153683" y="2732424"/>
                </a:cubicBezTo>
                <a:cubicBezTo>
                  <a:pt x="143300" y="2750301"/>
                  <a:pt x="142303" y="2769298"/>
                  <a:pt x="150690" y="2789417"/>
                </a:cubicBezTo>
                <a:cubicBezTo>
                  <a:pt x="159255" y="2809959"/>
                  <a:pt x="173201" y="2822913"/>
                  <a:pt x="192529" y="2828278"/>
                </a:cubicBezTo>
                <a:cubicBezTo>
                  <a:pt x="211856" y="2833644"/>
                  <a:pt x="233803" y="2831206"/>
                  <a:pt x="258368" y="2820963"/>
                </a:cubicBezTo>
                <a:cubicBezTo>
                  <a:pt x="283993" y="2810279"/>
                  <a:pt x="301926" y="2796278"/>
                  <a:pt x="312168" y="2778957"/>
                </a:cubicBezTo>
                <a:cubicBezTo>
                  <a:pt x="322409" y="2761636"/>
                  <a:pt x="323314" y="2742863"/>
                  <a:pt x="314882" y="2722639"/>
                </a:cubicBezTo>
                <a:cubicBezTo>
                  <a:pt x="310599" y="2712368"/>
                  <a:pt x="304867" y="2703983"/>
                  <a:pt x="297682" y="2697485"/>
                </a:cubicBezTo>
                <a:close/>
                <a:moveTo>
                  <a:pt x="331045" y="2659059"/>
                </a:moveTo>
                <a:cubicBezTo>
                  <a:pt x="343291" y="2671401"/>
                  <a:pt x="353266" y="2686810"/>
                  <a:pt x="360970" y="2705288"/>
                </a:cubicBezTo>
                <a:cubicBezTo>
                  <a:pt x="375627" y="2740442"/>
                  <a:pt x="375724" y="2773619"/>
                  <a:pt x="361264" y="2804817"/>
                </a:cubicBezTo>
                <a:cubicBezTo>
                  <a:pt x="346802" y="2836016"/>
                  <a:pt x="321201" y="2859275"/>
                  <a:pt x="284457" y="2874594"/>
                </a:cubicBezTo>
                <a:cubicBezTo>
                  <a:pt x="246126" y="2890576"/>
                  <a:pt x="210375" y="2892399"/>
                  <a:pt x="177205" y="2880065"/>
                </a:cubicBezTo>
                <a:cubicBezTo>
                  <a:pt x="144034" y="2867731"/>
                  <a:pt x="119921" y="2843511"/>
                  <a:pt x="104867" y="2807403"/>
                </a:cubicBezTo>
                <a:cubicBezTo>
                  <a:pt x="90167" y="2772143"/>
                  <a:pt x="89793" y="2738677"/>
                  <a:pt x="103747" y="2707007"/>
                </a:cubicBezTo>
                <a:cubicBezTo>
                  <a:pt x="117700" y="2675336"/>
                  <a:pt x="142889" y="2651907"/>
                  <a:pt x="179315" y="2636720"/>
                </a:cubicBezTo>
                <a:cubicBezTo>
                  <a:pt x="217857" y="2620651"/>
                  <a:pt x="253918" y="2618822"/>
                  <a:pt x="287493" y="2631236"/>
                </a:cubicBezTo>
                <a:cubicBezTo>
                  <a:pt x="304282" y="2637443"/>
                  <a:pt x="318799" y="2646717"/>
                  <a:pt x="331045" y="2659059"/>
                </a:cubicBezTo>
                <a:close/>
                <a:moveTo>
                  <a:pt x="1733720" y="3865745"/>
                </a:moveTo>
                <a:cubicBezTo>
                  <a:pt x="1725994" y="3860395"/>
                  <a:pt x="1716726" y="3856833"/>
                  <a:pt x="1705915" y="3855059"/>
                </a:cubicBezTo>
                <a:cubicBezTo>
                  <a:pt x="1683952" y="3851458"/>
                  <a:pt x="1665322" y="3856772"/>
                  <a:pt x="1650026" y="3871005"/>
                </a:cubicBezTo>
                <a:cubicBezTo>
                  <a:pt x="1634729" y="3885236"/>
                  <a:pt x="1624955" y="3905315"/>
                  <a:pt x="1620704" y="3931240"/>
                </a:cubicBezTo>
                <a:cubicBezTo>
                  <a:pt x="1616507" y="3956825"/>
                  <a:pt x="1619247" y="3978752"/>
                  <a:pt x="1628922" y="3997021"/>
                </a:cubicBezTo>
                <a:cubicBezTo>
                  <a:pt x="1638598" y="4015290"/>
                  <a:pt x="1654191" y="4026189"/>
                  <a:pt x="1675700" y="4029717"/>
                </a:cubicBezTo>
                <a:cubicBezTo>
                  <a:pt x="1697662" y="4033319"/>
                  <a:pt x="1716034" y="4028339"/>
                  <a:pt x="1730813" y="4014779"/>
                </a:cubicBezTo>
                <a:cubicBezTo>
                  <a:pt x="1745593" y="4001218"/>
                  <a:pt x="1755136" y="3981305"/>
                  <a:pt x="1759444" y="3955041"/>
                </a:cubicBezTo>
                <a:cubicBezTo>
                  <a:pt x="1763937" y="3927643"/>
                  <a:pt x="1761544" y="3905018"/>
                  <a:pt x="1752267" y="3887162"/>
                </a:cubicBezTo>
                <a:cubicBezTo>
                  <a:pt x="1747628" y="3878234"/>
                  <a:pt x="1741445" y="3871096"/>
                  <a:pt x="1733720" y="3865745"/>
                </a:cubicBezTo>
                <a:close/>
                <a:moveTo>
                  <a:pt x="1764920" y="3824498"/>
                </a:moveTo>
                <a:cubicBezTo>
                  <a:pt x="1779022" y="3833235"/>
                  <a:pt x="1790778" y="3844797"/>
                  <a:pt x="1800188" y="3859186"/>
                </a:cubicBezTo>
                <a:cubicBezTo>
                  <a:pt x="1819010" y="3887965"/>
                  <a:pt x="1825199" y="3921997"/>
                  <a:pt x="1818757" y="3961280"/>
                </a:cubicBezTo>
                <a:cubicBezTo>
                  <a:pt x="1812035" y="4002263"/>
                  <a:pt x="1794666" y="4033563"/>
                  <a:pt x="1766648" y="4055183"/>
                </a:cubicBezTo>
                <a:cubicBezTo>
                  <a:pt x="1738631" y="4076803"/>
                  <a:pt x="1705320" y="4084448"/>
                  <a:pt x="1666715" y="4078117"/>
                </a:cubicBezTo>
                <a:cubicBezTo>
                  <a:pt x="1629017" y="4071934"/>
                  <a:pt x="1600423" y="4054543"/>
                  <a:pt x="1580932" y="4025945"/>
                </a:cubicBezTo>
                <a:cubicBezTo>
                  <a:pt x="1561441" y="3997347"/>
                  <a:pt x="1554890" y="3963576"/>
                  <a:pt x="1561277" y="3924632"/>
                </a:cubicBezTo>
                <a:cubicBezTo>
                  <a:pt x="1568035" y="3883424"/>
                  <a:pt x="1585564" y="3851859"/>
                  <a:pt x="1613864" y="3829936"/>
                </a:cubicBezTo>
                <a:cubicBezTo>
                  <a:pt x="1642163" y="3808013"/>
                  <a:pt x="1676068" y="3800292"/>
                  <a:pt x="1715578" y="3806771"/>
                </a:cubicBezTo>
                <a:cubicBezTo>
                  <a:pt x="1734371" y="3809854"/>
                  <a:pt x="1750818" y="3815763"/>
                  <a:pt x="1764920" y="3824498"/>
                </a:cubicBezTo>
                <a:close/>
                <a:moveTo>
                  <a:pt x="253945" y="2356870"/>
                </a:moveTo>
                <a:lnTo>
                  <a:pt x="268874" y="2420003"/>
                </a:lnTo>
                <a:lnTo>
                  <a:pt x="180032" y="2486988"/>
                </a:lnTo>
                <a:cubicBezTo>
                  <a:pt x="178234" y="2488357"/>
                  <a:pt x="171912" y="2492032"/>
                  <a:pt x="161067" y="2498016"/>
                </a:cubicBezTo>
                <a:lnTo>
                  <a:pt x="161225" y="2498685"/>
                </a:lnTo>
                <a:cubicBezTo>
                  <a:pt x="169357" y="2498178"/>
                  <a:pt x="176435" y="2498449"/>
                  <a:pt x="182460" y="2499499"/>
                </a:cubicBezTo>
                <a:lnTo>
                  <a:pt x="292675" y="2520650"/>
                </a:lnTo>
                <a:lnTo>
                  <a:pt x="306536" y="2579262"/>
                </a:lnTo>
                <a:lnTo>
                  <a:pt x="119703" y="2533968"/>
                </a:lnTo>
                <a:lnTo>
                  <a:pt x="27096" y="2555868"/>
                </a:lnTo>
                <a:lnTo>
                  <a:pt x="14027" y="2500605"/>
                </a:lnTo>
                <a:lnTo>
                  <a:pt x="105630" y="2478943"/>
                </a:lnTo>
                <a:close/>
                <a:moveTo>
                  <a:pt x="2422112" y="3378031"/>
                </a:moveTo>
                <a:lnTo>
                  <a:pt x="2415042" y="3380324"/>
                </a:lnTo>
                <a:lnTo>
                  <a:pt x="2413600" y="3381520"/>
                </a:lnTo>
                <a:close/>
                <a:moveTo>
                  <a:pt x="926003" y="1981127"/>
                </a:moveTo>
                <a:cubicBezTo>
                  <a:pt x="916862" y="1991735"/>
                  <a:pt x="908808" y="2001083"/>
                  <a:pt x="900381" y="2010863"/>
                </a:cubicBezTo>
                <a:cubicBezTo>
                  <a:pt x="1329415" y="2380546"/>
                  <a:pt x="1757805" y="2749674"/>
                  <a:pt x="2187847" y="3120226"/>
                </a:cubicBezTo>
                <a:cubicBezTo>
                  <a:pt x="2193148" y="3114074"/>
                  <a:pt x="2197702" y="3108789"/>
                  <a:pt x="2202255" y="3103505"/>
                </a:cubicBezTo>
                <a:cubicBezTo>
                  <a:pt x="2213395" y="3090495"/>
                  <a:pt x="2213429" y="3090456"/>
                  <a:pt x="2200253" y="3079103"/>
                </a:cubicBezTo>
                <a:cubicBezTo>
                  <a:pt x="1778754" y="2715912"/>
                  <a:pt x="1357294" y="2352755"/>
                  <a:pt x="935834" y="1989599"/>
                </a:cubicBezTo>
                <a:cubicBezTo>
                  <a:pt x="932571" y="1986787"/>
                  <a:pt x="929307" y="1983975"/>
                  <a:pt x="926003" y="1981127"/>
                </a:cubicBezTo>
                <a:close/>
                <a:moveTo>
                  <a:pt x="2177778" y="2960234"/>
                </a:moveTo>
                <a:cubicBezTo>
                  <a:pt x="2084373" y="2879682"/>
                  <a:pt x="1990861" y="2799174"/>
                  <a:pt x="1897309" y="2718631"/>
                </a:cubicBezTo>
                <a:cubicBezTo>
                  <a:pt x="1894891" y="2716549"/>
                  <a:pt x="1892398" y="2714470"/>
                  <a:pt x="1889743" y="2712663"/>
                </a:cubicBezTo>
                <a:cubicBezTo>
                  <a:pt x="1877864" y="2704695"/>
                  <a:pt x="1869411" y="2706275"/>
                  <a:pt x="1859657" y="2718899"/>
                </a:cubicBezTo>
                <a:cubicBezTo>
                  <a:pt x="1967641" y="2811945"/>
                  <a:pt x="2075020" y="2904470"/>
                  <a:pt x="2182279" y="2996891"/>
                </a:cubicBezTo>
                <a:cubicBezTo>
                  <a:pt x="2195463" y="2985093"/>
                  <a:pt x="2194177" y="2974364"/>
                  <a:pt x="2177778" y="2960234"/>
                </a:cubicBezTo>
                <a:close/>
                <a:moveTo>
                  <a:pt x="1462465" y="2343875"/>
                </a:moveTo>
                <a:cubicBezTo>
                  <a:pt x="1459444" y="2341271"/>
                  <a:pt x="1456347" y="2338671"/>
                  <a:pt x="1452985" y="2336462"/>
                </a:cubicBezTo>
                <a:cubicBezTo>
                  <a:pt x="1441037" y="2328572"/>
                  <a:pt x="1432340" y="2330355"/>
                  <a:pt x="1423549" y="2342433"/>
                </a:cubicBezTo>
                <a:cubicBezTo>
                  <a:pt x="1539430" y="2442284"/>
                  <a:pt x="1655311" y="2542134"/>
                  <a:pt x="1771272" y="2642054"/>
                </a:cubicBezTo>
                <a:cubicBezTo>
                  <a:pt x="1781517" y="2628617"/>
                  <a:pt x="1781240" y="2620545"/>
                  <a:pt x="1770809" y="2609838"/>
                </a:cubicBezTo>
                <a:cubicBezTo>
                  <a:pt x="1768561" y="2607558"/>
                  <a:pt x="1766069" y="2605479"/>
                  <a:pt x="1763652" y="2603396"/>
                </a:cubicBezTo>
                <a:cubicBezTo>
                  <a:pt x="1663317" y="2516873"/>
                  <a:pt x="1562908" y="2430354"/>
                  <a:pt x="1462465" y="2343875"/>
                </a:cubicBezTo>
                <a:close/>
                <a:moveTo>
                  <a:pt x="1060991" y="1997939"/>
                </a:moveTo>
                <a:cubicBezTo>
                  <a:pt x="1058291" y="1995612"/>
                  <a:pt x="1055477" y="1993256"/>
                  <a:pt x="1052472" y="1991285"/>
                </a:cubicBezTo>
                <a:cubicBezTo>
                  <a:pt x="1040732" y="1983644"/>
                  <a:pt x="1032164" y="1985194"/>
                  <a:pt x="1022280" y="1997155"/>
                </a:cubicBezTo>
                <a:cubicBezTo>
                  <a:pt x="1129175" y="2089263"/>
                  <a:pt x="1236071" y="2181371"/>
                  <a:pt x="1342968" y="2273480"/>
                </a:cubicBezTo>
                <a:cubicBezTo>
                  <a:pt x="1352916" y="2263156"/>
                  <a:pt x="1353614" y="2253792"/>
                  <a:pt x="1345268" y="2243921"/>
                </a:cubicBezTo>
                <a:cubicBezTo>
                  <a:pt x="1342446" y="2240597"/>
                  <a:pt x="1339130" y="2237601"/>
                  <a:pt x="1335785" y="2234719"/>
                </a:cubicBezTo>
                <a:cubicBezTo>
                  <a:pt x="1244234" y="2155765"/>
                  <a:pt x="1152610" y="2076815"/>
                  <a:pt x="1060991" y="1997939"/>
                </a:cubicBezTo>
                <a:close/>
                <a:moveTo>
                  <a:pt x="2839058" y="1994956"/>
                </a:moveTo>
                <a:cubicBezTo>
                  <a:pt x="2846549" y="2001823"/>
                  <a:pt x="2848097" y="2015183"/>
                  <a:pt x="2842412" y="2024714"/>
                </a:cubicBezTo>
                <a:cubicBezTo>
                  <a:pt x="2840026" y="2028705"/>
                  <a:pt x="2836738" y="2032195"/>
                  <a:pt x="2833646" y="2035784"/>
                </a:cubicBezTo>
                <a:cubicBezTo>
                  <a:pt x="2724464" y="2162494"/>
                  <a:pt x="2615316" y="2289166"/>
                  <a:pt x="2506133" y="2415876"/>
                </a:cubicBezTo>
                <a:cubicBezTo>
                  <a:pt x="2397495" y="2541957"/>
                  <a:pt x="2288862" y="2668110"/>
                  <a:pt x="2180104" y="2794086"/>
                </a:cubicBezTo>
                <a:cubicBezTo>
                  <a:pt x="2175788" y="2799095"/>
                  <a:pt x="2170945" y="2804062"/>
                  <a:pt x="2165277" y="2807218"/>
                </a:cubicBezTo>
                <a:cubicBezTo>
                  <a:pt x="2156360" y="2812109"/>
                  <a:pt x="2146804" y="2811709"/>
                  <a:pt x="2138695" y="2804173"/>
                </a:cubicBezTo>
                <a:cubicBezTo>
                  <a:pt x="2130667" y="2796705"/>
                  <a:pt x="2129358" y="2787468"/>
                  <a:pt x="2133403" y="2777967"/>
                </a:cubicBezTo>
                <a:cubicBezTo>
                  <a:pt x="2135484" y="2773026"/>
                  <a:pt x="2138826" y="2768415"/>
                  <a:pt x="2142360" y="2764314"/>
                </a:cubicBezTo>
                <a:cubicBezTo>
                  <a:pt x="2360609" y="2510861"/>
                  <a:pt x="2578940" y="2257478"/>
                  <a:pt x="2797351" y="2004166"/>
                </a:cubicBezTo>
                <a:cubicBezTo>
                  <a:pt x="2801123" y="1999789"/>
                  <a:pt x="2805455" y="1995413"/>
                  <a:pt x="2810400" y="1992526"/>
                </a:cubicBezTo>
                <a:cubicBezTo>
                  <a:pt x="2820038" y="1986882"/>
                  <a:pt x="2830103" y="1986689"/>
                  <a:pt x="2839058" y="1994956"/>
                </a:cubicBezTo>
                <a:close/>
                <a:moveTo>
                  <a:pt x="2415334" y="1629781"/>
                </a:moveTo>
                <a:cubicBezTo>
                  <a:pt x="2424132" y="1636193"/>
                  <a:pt x="2427311" y="1647659"/>
                  <a:pt x="2422420" y="1658632"/>
                </a:cubicBezTo>
                <a:cubicBezTo>
                  <a:pt x="2420067" y="1663888"/>
                  <a:pt x="2416568" y="1668845"/>
                  <a:pt x="2412763" y="1673262"/>
                </a:cubicBezTo>
                <a:cubicBezTo>
                  <a:pt x="2194778" y="1926324"/>
                  <a:pt x="1976720" y="2179390"/>
                  <a:pt x="1758695" y="2432418"/>
                </a:cubicBezTo>
                <a:cubicBezTo>
                  <a:pt x="1756656" y="2434784"/>
                  <a:pt x="1754631" y="2437299"/>
                  <a:pt x="1752303" y="2439348"/>
                </a:cubicBezTo>
                <a:cubicBezTo>
                  <a:pt x="1740586" y="2449523"/>
                  <a:pt x="1726301" y="2450133"/>
                  <a:pt x="1716716" y="2441049"/>
                </a:cubicBezTo>
                <a:cubicBezTo>
                  <a:pt x="1707051" y="2431897"/>
                  <a:pt x="1707468" y="2418375"/>
                  <a:pt x="1718138" y="2405992"/>
                </a:cubicBezTo>
                <a:cubicBezTo>
                  <a:pt x="1782560" y="2331146"/>
                  <a:pt x="1847063" y="2256369"/>
                  <a:pt x="1911526" y="2181557"/>
                </a:cubicBezTo>
                <a:cubicBezTo>
                  <a:pt x="1957469" y="2128238"/>
                  <a:pt x="2003446" y="2074880"/>
                  <a:pt x="2049423" y="2021522"/>
                </a:cubicBezTo>
                <a:cubicBezTo>
                  <a:pt x="2158333" y="1895127"/>
                  <a:pt x="2267209" y="1768770"/>
                  <a:pt x="2376092" y="1642488"/>
                </a:cubicBezTo>
                <a:cubicBezTo>
                  <a:pt x="2379184" y="1638900"/>
                  <a:pt x="2382109" y="1635098"/>
                  <a:pt x="2385617" y="1632004"/>
                </a:cubicBezTo>
                <a:cubicBezTo>
                  <a:pt x="2394262" y="1624335"/>
                  <a:pt x="2406819" y="1623612"/>
                  <a:pt x="2415334" y="1629781"/>
                </a:cubicBezTo>
                <a:close/>
                <a:moveTo>
                  <a:pt x="2764987" y="1930995"/>
                </a:moveTo>
                <a:cubicBezTo>
                  <a:pt x="2772837" y="1938996"/>
                  <a:pt x="2773678" y="1951952"/>
                  <a:pt x="2766810" y="1961634"/>
                </a:cubicBezTo>
                <a:cubicBezTo>
                  <a:pt x="2764347" y="1965146"/>
                  <a:pt x="2761371" y="1968354"/>
                  <a:pt x="2758551" y="1971627"/>
                </a:cubicBezTo>
                <a:cubicBezTo>
                  <a:pt x="2649675" y="2097983"/>
                  <a:pt x="2540764" y="2224378"/>
                  <a:pt x="2431928" y="2350769"/>
                </a:cubicBezTo>
                <a:cubicBezTo>
                  <a:pt x="2323561" y="2476533"/>
                  <a:pt x="2215161" y="2602337"/>
                  <a:pt x="2106760" y="2728141"/>
                </a:cubicBezTo>
                <a:cubicBezTo>
                  <a:pt x="2103430" y="2732006"/>
                  <a:pt x="2100227" y="2736049"/>
                  <a:pt x="2096528" y="2739527"/>
                </a:cubicBezTo>
                <a:cubicBezTo>
                  <a:pt x="2088200" y="2747400"/>
                  <a:pt x="2075781" y="2748450"/>
                  <a:pt x="2066975" y="2742374"/>
                </a:cubicBezTo>
                <a:cubicBezTo>
                  <a:pt x="2057335" y="2735717"/>
                  <a:pt x="2053828" y="2723899"/>
                  <a:pt x="2059078" y="2712755"/>
                </a:cubicBezTo>
                <a:cubicBezTo>
                  <a:pt x="2061348" y="2707839"/>
                  <a:pt x="2064890" y="2703402"/>
                  <a:pt x="2068459" y="2699260"/>
                </a:cubicBezTo>
                <a:cubicBezTo>
                  <a:pt x="2285973" y="2446825"/>
                  <a:pt x="2503528" y="2194424"/>
                  <a:pt x="2721124" y="1942057"/>
                </a:cubicBezTo>
                <a:cubicBezTo>
                  <a:pt x="2724964" y="1937601"/>
                  <a:pt x="2728872" y="1933066"/>
                  <a:pt x="2733455" y="1929456"/>
                </a:cubicBezTo>
                <a:cubicBezTo>
                  <a:pt x="2743430" y="1921629"/>
                  <a:pt x="2756729" y="1922573"/>
                  <a:pt x="2764987" y="1930995"/>
                </a:cubicBezTo>
                <a:close/>
                <a:moveTo>
                  <a:pt x="2322093" y="1549368"/>
                </a:moveTo>
                <a:cubicBezTo>
                  <a:pt x="2330609" y="1556432"/>
                  <a:pt x="2332073" y="1565733"/>
                  <a:pt x="2328709" y="1575340"/>
                </a:cubicBezTo>
                <a:cubicBezTo>
                  <a:pt x="2326932" y="1580337"/>
                  <a:pt x="2323522" y="1585027"/>
                  <a:pt x="2319989" y="1589129"/>
                </a:cubicBezTo>
                <a:cubicBezTo>
                  <a:pt x="2101059" y="1843369"/>
                  <a:pt x="1882049" y="2097540"/>
                  <a:pt x="1663038" y="2351712"/>
                </a:cubicBezTo>
                <a:cubicBezTo>
                  <a:pt x="1661000" y="2354078"/>
                  <a:pt x="1658973" y="2356592"/>
                  <a:pt x="1656646" y="2358641"/>
                </a:cubicBezTo>
                <a:cubicBezTo>
                  <a:pt x="1646571" y="2367482"/>
                  <a:pt x="1632973" y="2368271"/>
                  <a:pt x="1623972" y="2360791"/>
                </a:cubicBezTo>
                <a:cubicBezTo>
                  <a:pt x="1614488" y="2352894"/>
                  <a:pt x="1613051" y="2339081"/>
                  <a:pt x="1620788" y="2327332"/>
                </a:cubicBezTo>
                <a:cubicBezTo>
                  <a:pt x="1622940" y="2324101"/>
                  <a:pt x="1625725" y="2321277"/>
                  <a:pt x="1628307" y="2318280"/>
                </a:cubicBezTo>
                <a:cubicBezTo>
                  <a:pt x="1737456" y="2191608"/>
                  <a:pt x="1846570" y="2064977"/>
                  <a:pt x="1955684" y="1938344"/>
                </a:cubicBezTo>
                <a:cubicBezTo>
                  <a:pt x="2064288" y="1812304"/>
                  <a:pt x="2172852" y="1686229"/>
                  <a:pt x="2281578" y="1560292"/>
                </a:cubicBezTo>
                <a:cubicBezTo>
                  <a:pt x="2285860" y="1555323"/>
                  <a:pt x="2290782" y="1550426"/>
                  <a:pt x="2296443" y="1547196"/>
                </a:cubicBezTo>
                <a:cubicBezTo>
                  <a:pt x="2304842" y="1542338"/>
                  <a:pt x="2314059" y="1542721"/>
                  <a:pt x="2322093" y="1549368"/>
                </a:cubicBezTo>
                <a:close/>
                <a:moveTo>
                  <a:pt x="1917188" y="1200407"/>
                </a:moveTo>
                <a:cubicBezTo>
                  <a:pt x="1925151" y="1208438"/>
                  <a:pt x="1925974" y="1221172"/>
                  <a:pt x="1918970" y="1231011"/>
                </a:cubicBezTo>
                <a:cubicBezTo>
                  <a:pt x="1916003" y="1235188"/>
                  <a:pt x="1912558" y="1239023"/>
                  <a:pt x="1909228" y="1242888"/>
                </a:cubicBezTo>
                <a:cubicBezTo>
                  <a:pt x="1801099" y="1368376"/>
                  <a:pt x="1692971" y="1493864"/>
                  <a:pt x="1584842" y="1619352"/>
                </a:cubicBezTo>
                <a:cubicBezTo>
                  <a:pt x="1476435" y="1745083"/>
                  <a:pt x="1368075" y="1870921"/>
                  <a:pt x="1259667" y="1996651"/>
                </a:cubicBezTo>
                <a:cubicBezTo>
                  <a:pt x="1255828" y="2001107"/>
                  <a:pt x="1252081" y="2005781"/>
                  <a:pt x="1247624" y="2009568"/>
                </a:cubicBezTo>
                <a:cubicBezTo>
                  <a:pt x="1238575" y="2017300"/>
                  <a:pt x="1225467" y="2017276"/>
                  <a:pt x="1216869" y="2010143"/>
                </a:cubicBezTo>
                <a:cubicBezTo>
                  <a:pt x="1208070" y="2002836"/>
                  <a:pt x="1205990" y="1990666"/>
                  <a:pt x="1212128" y="1979877"/>
                </a:cubicBezTo>
                <a:cubicBezTo>
                  <a:pt x="1214236" y="1976126"/>
                  <a:pt x="1216969" y="1972709"/>
                  <a:pt x="1219790" y="1969436"/>
                </a:cubicBezTo>
                <a:cubicBezTo>
                  <a:pt x="1437577" y="1716684"/>
                  <a:pt x="1655403" y="1463968"/>
                  <a:pt x="1873230" y="1211251"/>
                </a:cubicBezTo>
                <a:cubicBezTo>
                  <a:pt x="1877070" y="1206795"/>
                  <a:pt x="1881019" y="1202294"/>
                  <a:pt x="1885602" y="1198685"/>
                </a:cubicBezTo>
                <a:cubicBezTo>
                  <a:pt x="1895407" y="1191054"/>
                  <a:pt x="1908934" y="1192058"/>
                  <a:pt x="1917188" y="1200407"/>
                </a:cubicBezTo>
                <a:close/>
                <a:moveTo>
                  <a:pt x="1992649" y="1265360"/>
                </a:moveTo>
                <a:cubicBezTo>
                  <a:pt x="1999996" y="1272722"/>
                  <a:pt x="2001016" y="1281641"/>
                  <a:pt x="1997460" y="1290739"/>
                </a:cubicBezTo>
                <a:cubicBezTo>
                  <a:pt x="1995691" y="1295400"/>
                  <a:pt x="1992668" y="1299804"/>
                  <a:pt x="1989372" y="1303629"/>
                </a:cubicBezTo>
                <a:cubicBezTo>
                  <a:pt x="1770102" y="1558265"/>
                  <a:pt x="1550678" y="1812835"/>
                  <a:pt x="1331288" y="2067365"/>
                </a:cubicBezTo>
                <a:cubicBezTo>
                  <a:pt x="1328501" y="2070600"/>
                  <a:pt x="1325290" y="2073674"/>
                  <a:pt x="1321720" y="2076025"/>
                </a:cubicBezTo>
                <a:cubicBezTo>
                  <a:pt x="1311007" y="2083081"/>
                  <a:pt x="1299309" y="2082071"/>
                  <a:pt x="1291177" y="2073828"/>
                </a:cubicBezTo>
                <a:cubicBezTo>
                  <a:pt x="1283576" y="2066110"/>
                  <a:pt x="1282703" y="2052782"/>
                  <a:pt x="1289415" y="2043036"/>
                </a:cubicBezTo>
                <a:cubicBezTo>
                  <a:pt x="1291839" y="2039490"/>
                  <a:pt x="1294895" y="2036351"/>
                  <a:pt x="1297716" y="2033078"/>
                </a:cubicBezTo>
                <a:cubicBezTo>
                  <a:pt x="1406626" y="1906682"/>
                  <a:pt x="1515536" y="1780287"/>
                  <a:pt x="1624447" y="1653891"/>
                </a:cubicBezTo>
                <a:cubicBezTo>
                  <a:pt x="1733629" y="1527180"/>
                  <a:pt x="1842736" y="1400474"/>
                  <a:pt x="1952080" y="1273902"/>
                </a:cubicBezTo>
                <a:cubicBezTo>
                  <a:pt x="1956566" y="1268696"/>
                  <a:pt x="1962151" y="1263682"/>
                  <a:pt x="1968296" y="1260868"/>
                </a:cubicBezTo>
                <a:cubicBezTo>
                  <a:pt x="1976594" y="1257023"/>
                  <a:pt x="1985584" y="1258242"/>
                  <a:pt x="1992649" y="1265360"/>
                </a:cubicBezTo>
                <a:close/>
                <a:moveTo>
                  <a:pt x="2270662" y="1475915"/>
                </a:moveTo>
                <a:cubicBezTo>
                  <a:pt x="2025419" y="1760532"/>
                  <a:pt x="1780753" y="2044478"/>
                  <a:pt x="1535781" y="2328779"/>
                </a:cubicBezTo>
                <a:cubicBezTo>
                  <a:pt x="1612216" y="2394640"/>
                  <a:pt x="1688087" y="2460016"/>
                  <a:pt x="1763877" y="2525321"/>
                </a:cubicBezTo>
                <a:cubicBezTo>
                  <a:pt x="2009256" y="2240547"/>
                  <a:pt x="2253888" y="1956640"/>
                  <a:pt x="2498758" y="1672457"/>
                </a:cubicBezTo>
                <a:cubicBezTo>
                  <a:pt x="2422485" y="1606735"/>
                  <a:pt x="2346816" y="1541534"/>
                  <a:pt x="2270662" y="1475915"/>
                </a:cubicBezTo>
                <a:close/>
                <a:moveTo>
                  <a:pt x="2714680" y="1858441"/>
                </a:moveTo>
                <a:cubicBezTo>
                  <a:pt x="2469504" y="2142979"/>
                  <a:pt x="2224668" y="2427121"/>
                  <a:pt x="1979628" y="2711501"/>
                </a:cubicBezTo>
                <a:cubicBezTo>
                  <a:pt x="2043492" y="2766530"/>
                  <a:pt x="2106631" y="2820934"/>
                  <a:pt x="2170252" y="2875755"/>
                </a:cubicBezTo>
                <a:cubicBezTo>
                  <a:pt x="2415462" y="2591178"/>
                  <a:pt x="2660127" y="2307232"/>
                  <a:pt x="2905303" y="2022694"/>
                </a:cubicBezTo>
                <a:cubicBezTo>
                  <a:pt x="2841601" y="1967804"/>
                  <a:pt x="2778463" y="1913400"/>
                  <a:pt x="2714680" y="1858441"/>
                </a:cubicBezTo>
                <a:close/>
                <a:moveTo>
                  <a:pt x="1889388" y="1146217"/>
                </a:moveTo>
                <a:cubicBezTo>
                  <a:pt x="1877260" y="1135767"/>
                  <a:pt x="1877220" y="1135732"/>
                  <a:pt x="1866686" y="1147958"/>
                </a:cubicBezTo>
                <a:cubicBezTo>
                  <a:pt x="1627790" y="1425126"/>
                  <a:pt x="1388935" y="1702328"/>
                  <a:pt x="1150080" y="1979530"/>
                </a:cubicBezTo>
                <a:cubicBezTo>
                  <a:pt x="1147362" y="1982685"/>
                  <a:pt x="1144891" y="1986122"/>
                  <a:pt x="1141892" y="1989929"/>
                </a:cubicBezTo>
                <a:cubicBezTo>
                  <a:pt x="1206763" y="2045826"/>
                  <a:pt x="1270868" y="2101064"/>
                  <a:pt x="1335779" y="2156995"/>
                </a:cubicBezTo>
                <a:cubicBezTo>
                  <a:pt x="1581329" y="1872023"/>
                  <a:pt x="1825960" y="1588117"/>
                  <a:pt x="2071476" y="1303185"/>
                </a:cubicBezTo>
                <a:cubicBezTo>
                  <a:pt x="2067608" y="1299852"/>
                  <a:pt x="2064345" y="1297040"/>
                  <a:pt x="2061121" y="1294262"/>
                </a:cubicBezTo>
                <a:cubicBezTo>
                  <a:pt x="2003866" y="1244927"/>
                  <a:pt x="1946644" y="1195552"/>
                  <a:pt x="1889388" y="1146217"/>
                </a:cubicBezTo>
                <a:close/>
                <a:moveTo>
                  <a:pt x="2641132" y="1663749"/>
                </a:moveTo>
                <a:cubicBezTo>
                  <a:pt x="2636919" y="1668639"/>
                  <a:pt x="2633632" y="1673023"/>
                  <a:pt x="2629743" y="1676886"/>
                </a:cubicBezTo>
                <a:cubicBezTo>
                  <a:pt x="2610720" y="1695541"/>
                  <a:pt x="2589516" y="1710942"/>
                  <a:pt x="2560768" y="1706580"/>
                </a:cubicBezTo>
                <a:cubicBezTo>
                  <a:pt x="2548967" y="1704795"/>
                  <a:pt x="2542959" y="1708345"/>
                  <a:pt x="2536026" y="1716391"/>
                </a:cubicBezTo>
                <a:cubicBezTo>
                  <a:pt x="2296075" y="1995190"/>
                  <a:pt x="2055922" y="2273817"/>
                  <a:pt x="1815850" y="2552512"/>
                </a:cubicBezTo>
                <a:cubicBezTo>
                  <a:pt x="1813132" y="2555668"/>
                  <a:pt x="1810736" y="2559101"/>
                  <a:pt x="1807941" y="2562671"/>
                </a:cubicBezTo>
                <a:cubicBezTo>
                  <a:pt x="1846388" y="2601159"/>
                  <a:pt x="1839971" y="2638510"/>
                  <a:pt x="1808393" y="2674588"/>
                </a:cubicBezTo>
                <a:cubicBezTo>
                  <a:pt x="1812905" y="2678477"/>
                  <a:pt x="1816209" y="2681324"/>
                  <a:pt x="1820642" y="2685143"/>
                </a:cubicBezTo>
                <a:cubicBezTo>
                  <a:pt x="1854323" y="2643936"/>
                  <a:pt x="1892106" y="2637322"/>
                  <a:pt x="1935287" y="2672194"/>
                </a:cubicBezTo>
                <a:cubicBezTo>
                  <a:pt x="1939500" y="2667304"/>
                  <a:pt x="1943068" y="2663163"/>
                  <a:pt x="1946636" y="2659022"/>
                </a:cubicBezTo>
                <a:cubicBezTo>
                  <a:pt x="2132541" y="2443188"/>
                  <a:pt x="2318453" y="2227429"/>
                  <a:pt x="2504400" y="2011629"/>
                </a:cubicBezTo>
                <a:cubicBezTo>
                  <a:pt x="2558838" y="1948452"/>
                  <a:pt x="2613317" y="1885309"/>
                  <a:pt x="2667513" y="1821922"/>
                </a:cubicBezTo>
                <a:cubicBezTo>
                  <a:pt x="2670265" y="1818727"/>
                  <a:pt x="2672834" y="1812488"/>
                  <a:pt x="2671538" y="1809104"/>
                </a:cubicBezTo>
                <a:cubicBezTo>
                  <a:pt x="2661485" y="1783126"/>
                  <a:pt x="2666684" y="1759981"/>
                  <a:pt x="2681487" y="1738239"/>
                </a:cubicBezTo>
                <a:cubicBezTo>
                  <a:pt x="2687165" y="1729939"/>
                  <a:pt x="2693314" y="1721906"/>
                  <a:pt x="2699193" y="1713778"/>
                </a:cubicBezTo>
                <a:cubicBezTo>
                  <a:pt x="2679692" y="1696975"/>
                  <a:pt x="2660755" y="1680657"/>
                  <a:pt x="2641132" y="1663749"/>
                </a:cubicBezTo>
                <a:close/>
                <a:moveTo>
                  <a:pt x="2736923" y="1746013"/>
                </a:moveTo>
                <a:cubicBezTo>
                  <a:pt x="2716226" y="1766937"/>
                  <a:pt x="2717072" y="1790480"/>
                  <a:pt x="2738870" y="1809262"/>
                </a:cubicBezTo>
                <a:cubicBezTo>
                  <a:pt x="2810638" y="1871171"/>
                  <a:pt x="2882479" y="1933074"/>
                  <a:pt x="2954349" y="1994863"/>
                </a:cubicBezTo>
                <a:cubicBezTo>
                  <a:pt x="2976584" y="2013954"/>
                  <a:pt x="2998901" y="2011194"/>
                  <a:pt x="3016472" y="1986891"/>
                </a:cubicBezTo>
                <a:cubicBezTo>
                  <a:pt x="2923316" y="1906621"/>
                  <a:pt x="2830079" y="1826283"/>
                  <a:pt x="2736923" y="1746013"/>
                </a:cubicBezTo>
                <a:close/>
                <a:moveTo>
                  <a:pt x="1896179" y="1021575"/>
                </a:moveTo>
                <a:cubicBezTo>
                  <a:pt x="1874326" y="1042945"/>
                  <a:pt x="1874907" y="1064678"/>
                  <a:pt x="1897551" y="1084190"/>
                </a:cubicBezTo>
                <a:cubicBezTo>
                  <a:pt x="1968679" y="1145617"/>
                  <a:pt x="2039876" y="1206965"/>
                  <a:pt x="2111141" y="1268233"/>
                </a:cubicBezTo>
                <a:cubicBezTo>
                  <a:pt x="2133101" y="1287154"/>
                  <a:pt x="2156795" y="1284345"/>
                  <a:pt x="2173795" y="1260786"/>
                </a:cubicBezTo>
                <a:cubicBezTo>
                  <a:pt x="2080799" y="1180655"/>
                  <a:pt x="1988450" y="1101081"/>
                  <a:pt x="1896179" y="1021575"/>
                </a:cubicBezTo>
                <a:close/>
                <a:moveTo>
                  <a:pt x="2293082" y="1363366"/>
                </a:moveTo>
                <a:cubicBezTo>
                  <a:pt x="2273783" y="1385356"/>
                  <a:pt x="2273755" y="1408283"/>
                  <a:pt x="2293102" y="1425022"/>
                </a:cubicBezTo>
                <a:cubicBezTo>
                  <a:pt x="2377010" y="1497529"/>
                  <a:pt x="2460979" y="1569883"/>
                  <a:pt x="2545091" y="1642152"/>
                </a:cubicBezTo>
                <a:cubicBezTo>
                  <a:pt x="2565554" y="1659715"/>
                  <a:pt x="2590078" y="1655697"/>
                  <a:pt x="2605429" y="1632504"/>
                </a:cubicBezTo>
                <a:cubicBezTo>
                  <a:pt x="2501596" y="1543035"/>
                  <a:pt x="2397641" y="1453460"/>
                  <a:pt x="2293082" y="1363366"/>
                </a:cubicBezTo>
                <a:close/>
                <a:moveTo>
                  <a:pt x="2210321" y="1292054"/>
                </a:moveTo>
                <a:cubicBezTo>
                  <a:pt x="2205632" y="1297495"/>
                  <a:pt x="2201645" y="1302856"/>
                  <a:pt x="2196954" y="1307404"/>
                </a:cubicBezTo>
                <a:cubicBezTo>
                  <a:pt x="2178638" y="1325156"/>
                  <a:pt x="2158053" y="1338617"/>
                  <a:pt x="2130670" y="1335361"/>
                </a:cubicBezTo>
                <a:cubicBezTo>
                  <a:pt x="2122899" y="1334438"/>
                  <a:pt x="2118257" y="1336485"/>
                  <a:pt x="2113437" y="1342159"/>
                </a:cubicBezTo>
                <a:cubicBezTo>
                  <a:pt x="2089281" y="1370683"/>
                  <a:pt x="2064721" y="1398861"/>
                  <a:pt x="2040322" y="1427176"/>
                </a:cubicBezTo>
                <a:cubicBezTo>
                  <a:pt x="1823086" y="1679370"/>
                  <a:pt x="1605815" y="1931604"/>
                  <a:pt x="1388377" y="2183625"/>
                </a:cubicBezTo>
                <a:cubicBezTo>
                  <a:pt x="1381812" y="2191162"/>
                  <a:pt x="1380477" y="2195646"/>
                  <a:pt x="1388567" y="2203855"/>
                </a:cubicBezTo>
                <a:cubicBezTo>
                  <a:pt x="1408663" y="2224125"/>
                  <a:pt x="1412455" y="2256391"/>
                  <a:pt x="1398849" y="2281225"/>
                </a:cubicBezTo>
                <a:cubicBezTo>
                  <a:pt x="1393936" y="2290186"/>
                  <a:pt x="1387732" y="2298446"/>
                  <a:pt x="1382153" y="2307038"/>
                </a:cubicBezTo>
                <a:cubicBezTo>
                  <a:pt x="1382679" y="2308385"/>
                  <a:pt x="1383244" y="2309765"/>
                  <a:pt x="1383809" y="2311146"/>
                </a:cubicBezTo>
                <a:cubicBezTo>
                  <a:pt x="1414303" y="2273719"/>
                  <a:pt x="1449474" y="2261420"/>
                  <a:pt x="1492732" y="2291067"/>
                </a:cubicBezTo>
                <a:cubicBezTo>
                  <a:pt x="1496946" y="2286177"/>
                  <a:pt x="1500752" y="2281760"/>
                  <a:pt x="1504558" y="2277343"/>
                </a:cubicBezTo>
                <a:cubicBezTo>
                  <a:pt x="1724417" y="2022186"/>
                  <a:pt x="1944277" y="1767029"/>
                  <a:pt x="2164136" y="1511872"/>
                </a:cubicBezTo>
                <a:cubicBezTo>
                  <a:pt x="2184695" y="1488013"/>
                  <a:pt x="2205341" y="1464297"/>
                  <a:pt x="2225537" y="1440125"/>
                </a:cubicBezTo>
                <a:cubicBezTo>
                  <a:pt x="2228181" y="1436975"/>
                  <a:pt x="2230000" y="1430709"/>
                  <a:pt x="2228658" y="1427215"/>
                </a:cubicBezTo>
                <a:cubicBezTo>
                  <a:pt x="2221353" y="1408071"/>
                  <a:pt x="2221929" y="1389395"/>
                  <a:pt x="2230929" y="1371862"/>
                </a:cubicBezTo>
                <a:cubicBezTo>
                  <a:pt x="2238037" y="1357990"/>
                  <a:pt x="2247379" y="1345356"/>
                  <a:pt x="2256133" y="1331529"/>
                </a:cubicBezTo>
                <a:cubicBezTo>
                  <a:pt x="2241628" y="1319030"/>
                  <a:pt x="2226599" y="1306080"/>
                  <a:pt x="2210321" y="1292054"/>
                </a:cubicBezTo>
                <a:close/>
                <a:moveTo>
                  <a:pt x="1310214" y="336351"/>
                </a:moveTo>
                <a:lnTo>
                  <a:pt x="1390925" y="465092"/>
                </a:lnTo>
                <a:cubicBezTo>
                  <a:pt x="1433155" y="532451"/>
                  <a:pt x="1422971" y="585752"/>
                  <a:pt x="1360375" y="624995"/>
                </a:cubicBezTo>
                <a:cubicBezTo>
                  <a:pt x="1299916" y="662898"/>
                  <a:pt x="1249121" y="649044"/>
                  <a:pt x="1207988" y="583435"/>
                </a:cubicBezTo>
                <a:lnTo>
                  <a:pt x="1125632" y="452070"/>
                </a:lnTo>
                <a:lnTo>
                  <a:pt x="1173892" y="421814"/>
                </a:lnTo>
                <a:lnTo>
                  <a:pt x="1256431" y="553471"/>
                </a:lnTo>
                <a:cubicBezTo>
                  <a:pt x="1280013" y="591088"/>
                  <a:pt x="1306628" y="600603"/>
                  <a:pt x="1336274" y="582018"/>
                </a:cubicBezTo>
                <a:cubicBezTo>
                  <a:pt x="1365434" y="563736"/>
                  <a:pt x="1368649" y="536468"/>
                  <a:pt x="1345920" y="500212"/>
                </a:cubicBezTo>
                <a:lnTo>
                  <a:pt x="1262101" y="366515"/>
                </a:lnTo>
                <a:close/>
                <a:moveTo>
                  <a:pt x="1990246" y="887474"/>
                </a:moveTo>
                <a:cubicBezTo>
                  <a:pt x="1982624" y="880838"/>
                  <a:pt x="1978283" y="881151"/>
                  <a:pt x="1972170" y="888734"/>
                </a:cubicBezTo>
                <a:cubicBezTo>
                  <a:pt x="1958279" y="905833"/>
                  <a:pt x="1943548" y="922276"/>
                  <a:pt x="1929174" y="938958"/>
                </a:cubicBezTo>
                <a:cubicBezTo>
                  <a:pt x="1924688" y="944164"/>
                  <a:pt x="1920169" y="949408"/>
                  <a:pt x="1915581" y="954733"/>
                </a:cubicBezTo>
                <a:cubicBezTo>
                  <a:pt x="2302672" y="1288275"/>
                  <a:pt x="2688110" y="1620393"/>
                  <a:pt x="3074112" y="1952997"/>
                </a:cubicBezTo>
                <a:cubicBezTo>
                  <a:pt x="3095792" y="1927836"/>
                  <a:pt x="3116963" y="1903267"/>
                  <a:pt x="3139085" y="1877593"/>
                </a:cubicBezTo>
                <a:cubicBezTo>
                  <a:pt x="3133041" y="1872386"/>
                  <a:pt x="3127642" y="1867733"/>
                  <a:pt x="3122242" y="1863081"/>
                </a:cubicBezTo>
                <a:cubicBezTo>
                  <a:pt x="2801836" y="1586999"/>
                  <a:pt x="2481464" y="1310877"/>
                  <a:pt x="2161058" y="1034794"/>
                </a:cubicBezTo>
                <a:cubicBezTo>
                  <a:pt x="2104085" y="985703"/>
                  <a:pt x="2046975" y="936768"/>
                  <a:pt x="1990246" y="887474"/>
                </a:cubicBezTo>
                <a:close/>
                <a:moveTo>
                  <a:pt x="3801332" y="2406586"/>
                </a:moveTo>
                <a:lnTo>
                  <a:pt x="3747748" y="2548406"/>
                </a:lnTo>
                <a:lnTo>
                  <a:pt x="3704284" y="2531984"/>
                </a:lnTo>
                <a:lnTo>
                  <a:pt x="3737797" y="2443286"/>
                </a:lnTo>
                <a:lnTo>
                  <a:pt x="3679041" y="2421086"/>
                </a:lnTo>
                <a:lnTo>
                  <a:pt x="3647901" y="2503505"/>
                </a:lnTo>
                <a:lnTo>
                  <a:pt x="3604598" y="2487144"/>
                </a:lnTo>
                <a:lnTo>
                  <a:pt x="3635739" y="2404726"/>
                </a:lnTo>
                <a:lnTo>
                  <a:pt x="3575372" y="2381917"/>
                </a:lnTo>
                <a:lnTo>
                  <a:pt x="3539670" y="2476410"/>
                </a:lnTo>
                <a:lnTo>
                  <a:pt x="3496207" y="2459988"/>
                </a:lnTo>
                <a:lnTo>
                  <a:pt x="3551981" y="2312374"/>
                </a:lnTo>
                <a:close/>
                <a:moveTo>
                  <a:pt x="2715192" y="1203318"/>
                </a:moveTo>
                <a:cubicBezTo>
                  <a:pt x="2711983" y="1198079"/>
                  <a:pt x="2705801" y="1193439"/>
                  <a:pt x="2700031" y="1191010"/>
                </a:cubicBezTo>
                <a:cubicBezTo>
                  <a:pt x="2553927" y="1129574"/>
                  <a:pt x="2407740" y="1068480"/>
                  <a:pt x="2261513" y="1007351"/>
                </a:cubicBezTo>
                <a:cubicBezTo>
                  <a:pt x="2237665" y="997384"/>
                  <a:pt x="2213829" y="987566"/>
                  <a:pt x="2189987" y="977673"/>
                </a:cubicBezTo>
                <a:cubicBezTo>
                  <a:pt x="2189700" y="978251"/>
                  <a:pt x="2189447" y="978788"/>
                  <a:pt x="2189195" y="979327"/>
                </a:cubicBezTo>
                <a:cubicBezTo>
                  <a:pt x="2461290" y="1213781"/>
                  <a:pt x="2733345" y="1448201"/>
                  <a:pt x="3005440" y="1682656"/>
                </a:cubicBezTo>
                <a:cubicBezTo>
                  <a:pt x="3005243" y="1679462"/>
                  <a:pt x="3004070" y="1677077"/>
                  <a:pt x="3002713" y="1674740"/>
                </a:cubicBezTo>
                <a:cubicBezTo>
                  <a:pt x="2906968" y="1517543"/>
                  <a:pt x="2811256" y="1360307"/>
                  <a:pt x="2715192" y="1203318"/>
                </a:cubicBezTo>
                <a:close/>
                <a:moveTo>
                  <a:pt x="2751116" y="1134494"/>
                </a:moveTo>
                <a:cubicBezTo>
                  <a:pt x="2507860" y="1032708"/>
                  <a:pt x="2264555" y="931221"/>
                  <a:pt x="2021176" y="829741"/>
                </a:cubicBezTo>
                <a:cubicBezTo>
                  <a:pt x="2019392" y="828960"/>
                  <a:pt x="2017273" y="829057"/>
                  <a:pt x="2012957" y="828362"/>
                </a:cubicBezTo>
                <a:cubicBezTo>
                  <a:pt x="2034634" y="847040"/>
                  <a:pt x="2054248" y="864284"/>
                  <a:pt x="2074303" y="881016"/>
                </a:cubicBezTo>
                <a:cubicBezTo>
                  <a:pt x="2079730" y="885554"/>
                  <a:pt x="2086045" y="889552"/>
                  <a:pt x="2092548" y="892271"/>
                </a:cubicBezTo>
                <a:cubicBezTo>
                  <a:pt x="2302913" y="980490"/>
                  <a:pt x="2513304" y="1068596"/>
                  <a:pt x="2723859" y="1156430"/>
                </a:cubicBezTo>
                <a:cubicBezTo>
                  <a:pt x="2734005" y="1160707"/>
                  <a:pt x="2741127" y="1166293"/>
                  <a:pt x="2746902" y="1175805"/>
                </a:cubicBezTo>
                <a:cubicBezTo>
                  <a:pt x="2866243" y="1372024"/>
                  <a:pt x="2985909" y="1568110"/>
                  <a:pt x="3105535" y="1764162"/>
                </a:cubicBezTo>
                <a:cubicBezTo>
                  <a:pt x="3108403" y="1768901"/>
                  <a:pt x="3111058" y="1774212"/>
                  <a:pt x="3115133" y="1777793"/>
                </a:cubicBezTo>
                <a:cubicBezTo>
                  <a:pt x="3136498" y="1796752"/>
                  <a:pt x="3158231" y="1815203"/>
                  <a:pt x="3179828" y="1833812"/>
                </a:cubicBezTo>
                <a:cubicBezTo>
                  <a:pt x="3180397" y="1833478"/>
                  <a:pt x="3180965" y="1833144"/>
                  <a:pt x="3181534" y="1832810"/>
                </a:cubicBezTo>
                <a:cubicBezTo>
                  <a:pt x="3180286" y="1830428"/>
                  <a:pt x="3179113" y="1828042"/>
                  <a:pt x="3177763" y="1825780"/>
                </a:cubicBezTo>
                <a:cubicBezTo>
                  <a:pt x="3149248" y="1778534"/>
                  <a:pt x="3120802" y="1731207"/>
                  <a:pt x="3092104" y="1684009"/>
                </a:cubicBezTo>
                <a:cubicBezTo>
                  <a:pt x="2983138" y="1504838"/>
                  <a:pt x="2874104" y="1325747"/>
                  <a:pt x="2764818" y="1146783"/>
                </a:cubicBezTo>
                <a:cubicBezTo>
                  <a:pt x="2761738" y="1141723"/>
                  <a:pt x="2756495" y="1136725"/>
                  <a:pt x="2751116" y="1134494"/>
                </a:cubicBezTo>
                <a:close/>
                <a:moveTo>
                  <a:pt x="1675839" y="207335"/>
                </a:moveTo>
                <a:lnTo>
                  <a:pt x="1746623" y="464321"/>
                </a:lnTo>
                <a:lnTo>
                  <a:pt x="1690547" y="479767"/>
                </a:lnTo>
                <a:lnTo>
                  <a:pt x="1535926" y="343507"/>
                </a:lnTo>
                <a:cubicBezTo>
                  <a:pt x="1527910" y="336434"/>
                  <a:pt x="1521898" y="330593"/>
                  <a:pt x="1517892" y="325985"/>
                </a:cubicBezTo>
                <a:lnTo>
                  <a:pt x="1517063" y="326213"/>
                </a:lnTo>
                <a:cubicBezTo>
                  <a:pt x="1520495" y="334787"/>
                  <a:pt x="1524755" y="348309"/>
                  <a:pt x="1529842" y="366780"/>
                </a:cubicBezTo>
                <a:lnTo>
                  <a:pt x="1570101" y="512942"/>
                </a:lnTo>
                <a:lnTo>
                  <a:pt x="1518173" y="527245"/>
                </a:lnTo>
                <a:lnTo>
                  <a:pt x="1447389" y="270259"/>
                </a:lnTo>
                <a:lnTo>
                  <a:pt x="1507115" y="253808"/>
                </a:lnTo>
                <a:lnTo>
                  <a:pt x="1656475" y="386520"/>
                </a:lnTo>
                <a:cubicBezTo>
                  <a:pt x="1666397" y="395329"/>
                  <a:pt x="1672529" y="400958"/>
                  <a:pt x="1674870" y="403407"/>
                </a:cubicBezTo>
                <a:lnTo>
                  <a:pt x="1675699" y="403179"/>
                </a:lnTo>
                <a:cubicBezTo>
                  <a:pt x="1672887" y="397289"/>
                  <a:pt x="1669074" y="385607"/>
                  <a:pt x="1664261" y="368132"/>
                </a:cubicBezTo>
                <a:lnTo>
                  <a:pt x="1623912" y="221638"/>
                </a:lnTo>
                <a:close/>
                <a:moveTo>
                  <a:pt x="2785075" y="1082943"/>
                </a:moveTo>
                <a:cubicBezTo>
                  <a:pt x="2796413" y="1087629"/>
                  <a:pt x="2804100" y="1094595"/>
                  <a:pt x="2810437" y="1105004"/>
                </a:cubicBezTo>
                <a:cubicBezTo>
                  <a:pt x="2919296" y="1284219"/>
                  <a:pt x="3028478" y="1463301"/>
                  <a:pt x="3137552" y="1642428"/>
                </a:cubicBezTo>
                <a:cubicBezTo>
                  <a:pt x="3181050" y="1713923"/>
                  <a:pt x="3224399" y="1785427"/>
                  <a:pt x="3267821" y="1856927"/>
                </a:cubicBezTo>
                <a:cubicBezTo>
                  <a:pt x="3279378" y="1876025"/>
                  <a:pt x="3276133" y="1886147"/>
                  <a:pt x="3255617" y="1894719"/>
                </a:cubicBezTo>
                <a:cubicBezTo>
                  <a:pt x="3242889" y="1900039"/>
                  <a:pt x="3230426" y="1906273"/>
                  <a:pt x="3217254" y="1910315"/>
                </a:cubicBezTo>
                <a:cubicBezTo>
                  <a:pt x="3209430" y="1912714"/>
                  <a:pt x="3200422" y="1911273"/>
                  <a:pt x="3192092" y="1912548"/>
                </a:cubicBezTo>
                <a:cubicBezTo>
                  <a:pt x="3188072" y="1913139"/>
                  <a:pt x="3183417" y="1915037"/>
                  <a:pt x="3180863" y="1917921"/>
                </a:cubicBezTo>
                <a:cubicBezTo>
                  <a:pt x="3153599" y="1948990"/>
                  <a:pt x="3126733" y="1980334"/>
                  <a:pt x="3099711" y="2011612"/>
                </a:cubicBezTo>
                <a:cubicBezTo>
                  <a:pt x="3085432" y="2028101"/>
                  <a:pt x="3077837" y="2029665"/>
                  <a:pt x="3057112" y="2022184"/>
                </a:cubicBezTo>
                <a:cubicBezTo>
                  <a:pt x="3054338" y="2021168"/>
                  <a:pt x="3049383" y="2023495"/>
                  <a:pt x="3046623" y="2025721"/>
                </a:cubicBezTo>
                <a:cubicBezTo>
                  <a:pt x="3036280" y="2034057"/>
                  <a:pt x="3027250" y="2044211"/>
                  <a:pt x="3016178" y="2051437"/>
                </a:cubicBezTo>
                <a:cubicBezTo>
                  <a:pt x="3000865" y="2061470"/>
                  <a:pt x="2982965" y="2066111"/>
                  <a:pt x="2965023" y="2059310"/>
                </a:cubicBezTo>
                <a:cubicBezTo>
                  <a:pt x="2954531" y="2055354"/>
                  <a:pt x="2950256" y="2059093"/>
                  <a:pt x="2944412" y="2065876"/>
                </a:cubicBezTo>
                <a:cubicBezTo>
                  <a:pt x="2867775" y="2155142"/>
                  <a:pt x="2790937" y="2244235"/>
                  <a:pt x="2714139" y="2333362"/>
                </a:cubicBezTo>
                <a:cubicBezTo>
                  <a:pt x="2550281" y="2523527"/>
                  <a:pt x="2386389" y="2713732"/>
                  <a:pt x="2222530" y="2903897"/>
                </a:cubicBezTo>
                <a:cubicBezTo>
                  <a:pt x="2220016" y="2906815"/>
                  <a:pt x="2217501" y="2909733"/>
                  <a:pt x="2214171" y="2913598"/>
                </a:cubicBezTo>
                <a:cubicBezTo>
                  <a:pt x="2232513" y="2929059"/>
                  <a:pt x="2245949" y="2946546"/>
                  <a:pt x="2247279" y="2970506"/>
                </a:cubicBezTo>
                <a:cubicBezTo>
                  <a:pt x="2248609" y="2994466"/>
                  <a:pt x="2236298" y="3012583"/>
                  <a:pt x="2221191" y="3031176"/>
                </a:cubicBezTo>
                <a:cubicBezTo>
                  <a:pt x="2229612" y="3038432"/>
                  <a:pt x="2237778" y="3045331"/>
                  <a:pt x="2245809" y="3052388"/>
                </a:cubicBezTo>
                <a:cubicBezTo>
                  <a:pt x="2262348" y="3066845"/>
                  <a:pt x="2263901" y="3081583"/>
                  <a:pt x="2250164" y="3097852"/>
                </a:cubicBezTo>
                <a:cubicBezTo>
                  <a:pt x="2235210" y="3115614"/>
                  <a:pt x="2220014" y="3133169"/>
                  <a:pt x="2204601" y="3150811"/>
                </a:cubicBezTo>
                <a:cubicBezTo>
                  <a:pt x="2188502" y="3169168"/>
                  <a:pt x="2171662" y="3170462"/>
                  <a:pt x="2152663" y="3154296"/>
                </a:cubicBezTo>
                <a:cubicBezTo>
                  <a:pt x="2114738" y="3121962"/>
                  <a:pt x="2077046" y="3089279"/>
                  <a:pt x="2039292" y="3056747"/>
                </a:cubicBezTo>
                <a:cubicBezTo>
                  <a:pt x="1650670" y="2721886"/>
                  <a:pt x="1262050" y="2387026"/>
                  <a:pt x="873428" y="2052165"/>
                </a:cubicBezTo>
                <a:cubicBezTo>
                  <a:pt x="870406" y="2049561"/>
                  <a:pt x="867276" y="2047001"/>
                  <a:pt x="864526" y="2044082"/>
                </a:cubicBezTo>
                <a:cubicBezTo>
                  <a:pt x="851318" y="2030159"/>
                  <a:pt x="850344" y="2013446"/>
                  <a:pt x="862444" y="1998995"/>
                </a:cubicBezTo>
                <a:cubicBezTo>
                  <a:pt x="878411" y="1979976"/>
                  <a:pt x="894626" y="1961239"/>
                  <a:pt x="911003" y="1942640"/>
                </a:cubicBezTo>
                <a:cubicBezTo>
                  <a:pt x="923228" y="1928779"/>
                  <a:pt x="939426" y="1927825"/>
                  <a:pt x="954379" y="1939884"/>
                </a:cubicBezTo>
                <a:cubicBezTo>
                  <a:pt x="963798" y="1947450"/>
                  <a:pt x="972836" y="1955375"/>
                  <a:pt x="982083" y="1963138"/>
                </a:cubicBezTo>
                <a:cubicBezTo>
                  <a:pt x="982608" y="1963590"/>
                  <a:pt x="983580" y="1963602"/>
                  <a:pt x="984308" y="1963817"/>
                </a:cubicBezTo>
                <a:cubicBezTo>
                  <a:pt x="1038398" y="1919375"/>
                  <a:pt x="1043350" y="1918762"/>
                  <a:pt x="1099578" y="1951201"/>
                </a:cubicBezTo>
                <a:cubicBezTo>
                  <a:pt x="1102364" y="1947967"/>
                  <a:pt x="1105388" y="1944458"/>
                  <a:pt x="1108379" y="1940987"/>
                </a:cubicBezTo>
                <a:cubicBezTo>
                  <a:pt x="1348797" y="1661970"/>
                  <a:pt x="1589175" y="1382920"/>
                  <a:pt x="1829755" y="1104042"/>
                </a:cubicBezTo>
                <a:cubicBezTo>
                  <a:pt x="1835531" y="1097338"/>
                  <a:pt x="1836957" y="1092587"/>
                  <a:pt x="1832501" y="1083662"/>
                </a:cubicBezTo>
                <a:cubicBezTo>
                  <a:pt x="1819726" y="1058155"/>
                  <a:pt x="1826381" y="1034136"/>
                  <a:pt x="1840452" y="1011695"/>
                </a:cubicBezTo>
                <a:cubicBezTo>
                  <a:pt x="1845215" y="1004049"/>
                  <a:pt x="1850806" y="996909"/>
                  <a:pt x="1856407" y="989023"/>
                </a:cubicBezTo>
                <a:cubicBezTo>
                  <a:pt x="1854041" y="986229"/>
                  <a:pt x="1851762" y="983578"/>
                  <a:pt x="1849510" y="980813"/>
                </a:cubicBezTo>
                <a:cubicBezTo>
                  <a:pt x="1839968" y="969154"/>
                  <a:pt x="1840443" y="954996"/>
                  <a:pt x="1851542" y="941951"/>
                </a:cubicBezTo>
                <a:cubicBezTo>
                  <a:pt x="1878675" y="910219"/>
                  <a:pt x="1905894" y="878630"/>
                  <a:pt x="1933234" y="847144"/>
                </a:cubicBezTo>
                <a:cubicBezTo>
                  <a:pt x="1938365" y="841189"/>
                  <a:pt x="1942657" y="836779"/>
                  <a:pt x="1935790" y="828045"/>
                </a:cubicBezTo>
                <a:cubicBezTo>
                  <a:pt x="1932354" y="823640"/>
                  <a:pt x="1932627" y="815012"/>
                  <a:pt x="1933704" y="808793"/>
                </a:cubicBezTo>
                <a:cubicBezTo>
                  <a:pt x="1936414" y="793262"/>
                  <a:pt x="1940527" y="777978"/>
                  <a:pt x="1944148" y="762613"/>
                </a:cubicBezTo>
                <a:cubicBezTo>
                  <a:pt x="1948399" y="744561"/>
                  <a:pt x="1958224" y="739352"/>
                  <a:pt x="1975791" y="746586"/>
                </a:cubicBezTo>
                <a:cubicBezTo>
                  <a:pt x="2044598" y="775020"/>
                  <a:pt x="2113274" y="803685"/>
                  <a:pt x="2182019" y="832272"/>
                </a:cubicBezTo>
                <a:cubicBezTo>
                  <a:pt x="2383028" y="915868"/>
                  <a:pt x="2583969" y="999541"/>
                  <a:pt x="2785075" y="1082943"/>
                </a:cubicBezTo>
                <a:close/>
                <a:moveTo>
                  <a:pt x="3862648" y="1961331"/>
                </a:moveTo>
                <a:lnTo>
                  <a:pt x="3856030" y="2043665"/>
                </a:lnTo>
                <a:lnTo>
                  <a:pt x="3690874" y="2088049"/>
                </a:lnTo>
                <a:cubicBezTo>
                  <a:pt x="3677222" y="2091785"/>
                  <a:pt x="3664496" y="2094043"/>
                  <a:pt x="3652694" y="2094821"/>
                </a:cubicBezTo>
                <a:lnTo>
                  <a:pt x="3652597" y="2096021"/>
                </a:lnTo>
                <a:cubicBezTo>
                  <a:pt x="3666835" y="2100733"/>
                  <a:pt x="3679120" y="2105404"/>
                  <a:pt x="3689451" y="2110032"/>
                </a:cubicBezTo>
                <a:lnTo>
                  <a:pt x="3845040" y="2180373"/>
                </a:lnTo>
                <a:lnTo>
                  <a:pt x="3838601" y="2260478"/>
                </a:lnTo>
                <a:lnTo>
                  <a:pt x="3572902" y="2239119"/>
                </a:lnTo>
                <a:lnTo>
                  <a:pt x="3577397" y="2183200"/>
                </a:lnTo>
                <a:lnTo>
                  <a:pt x="3738635" y="2196161"/>
                </a:lnTo>
                <a:cubicBezTo>
                  <a:pt x="3753500" y="2197357"/>
                  <a:pt x="3772138" y="2199603"/>
                  <a:pt x="3794546" y="2202901"/>
                </a:cubicBezTo>
                <a:lnTo>
                  <a:pt x="3794656" y="2201528"/>
                </a:lnTo>
                <a:cubicBezTo>
                  <a:pt x="3777893" y="2196728"/>
                  <a:pt x="3766735" y="2193069"/>
                  <a:pt x="3761183" y="2190551"/>
                </a:cubicBezTo>
                <a:lnTo>
                  <a:pt x="3583257" y="2110301"/>
                </a:lnTo>
                <a:lnTo>
                  <a:pt x="3586884" y="2065188"/>
                </a:lnTo>
                <a:lnTo>
                  <a:pt x="3773698" y="2013395"/>
                </a:lnTo>
                <a:cubicBezTo>
                  <a:pt x="3778173" y="2012143"/>
                  <a:pt x="3790347" y="2010302"/>
                  <a:pt x="3810223" y="2007872"/>
                </a:cubicBezTo>
                <a:lnTo>
                  <a:pt x="3810348" y="2006328"/>
                </a:lnTo>
                <a:cubicBezTo>
                  <a:pt x="3787930" y="2006022"/>
                  <a:pt x="3765513" y="2004968"/>
                  <a:pt x="3743100" y="2003167"/>
                </a:cubicBezTo>
                <a:lnTo>
                  <a:pt x="3592841" y="1991087"/>
                </a:lnTo>
                <a:lnTo>
                  <a:pt x="3596950" y="1939972"/>
                </a:lnTo>
                <a:close/>
                <a:moveTo>
                  <a:pt x="1862065" y="186164"/>
                </a:moveTo>
                <a:lnTo>
                  <a:pt x="1881824" y="451986"/>
                </a:lnTo>
                <a:lnTo>
                  <a:pt x="1825192" y="456196"/>
                </a:lnTo>
                <a:lnTo>
                  <a:pt x="1805435" y="190373"/>
                </a:lnTo>
                <a:close/>
                <a:moveTo>
                  <a:pt x="3778136" y="1720641"/>
                </a:moveTo>
                <a:cubicBezTo>
                  <a:pt x="3770341" y="1721393"/>
                  <a:pt x="3762670" y="1721247"/>
                  <a:pt x="3755123" y="1720202"/>
                </a:cubicBezTo>
                <a:lnTo>
                  <a:pt x="3658024" y="1707306"/>
                </a:lnTo>
                <a:lnTo>
                  <a:pt x="3671038" y="1777174"/>
                </a:lnTo>
                <a:lnTo>
                  <a:pt x="3756337" y="1730478"/>
                </a:lnTo>
                <a:cubicBezTo>
                  <a:pt x="3761732" y="1727490"/>
                  <a:pt x="3769092" y="1724718"/>
                  <a:pt x="3778419" y="1722164"/>
                </a:cubicBezTo>
                <a:close/>
                <a:moveTo>
                  <a:pt x="2925392" y="961165"/>
                </a:moveTo>
                <a:cubicBezTo>
                  <a:pt x="2451941" y="553209"/>
                  <a:pt x="1782620" y="519856"/>
                  <a:pt x="1278954" y="834244"/>
                </a:cubicBezTo>
                <a:lnTo>
                  <a:pt x="1240296" y="861142"/>
                </a:lnTo>
                <a:lnTo>
                  <a:pt x="1205622" y="924274"/>
                </a:lnTo>
                <a:cubicBezTo>
                  <a:pt x="1160239" y="998752"/>
                  <a:pt x="1104304" y="1062302"/>
                  <a:pt x="1018899" y="1098311"/>
                </a:cubicBezTo>
                <a:cubicBezTo>
                  <a:pt x="999671" y="1106416"/>
                  <a:pt x="981159" y="1116270"/>
                  <a:pt x="963536" y="1127784"/>
                </a:cubicBezTo>
                <a:lnTo>
                  <a:pt x="915971" y="1165269"/>
                </a:lnTo>
                <a:lnTo>
                  <a:pt x="873665" y="1219693"/>
                </a:lnTo>
                <a:lnTo>
                  <a:pt x="846202" y="1263520"/>
                </a:lnTo>
                <a:lnTo>
                  <a:pt x="897254" y="1222093"/>
                </a:lnTo>
                <a:cubicBezTo>
                  <a:pt x="961871" y="1173787"/>
                  <a:pt x="1031352" y="1139721"/>
                  <a:pt x="1124139" y="1157203"/>
                </a:cubicBezTo>
                <a:cubicBezTo>
                  <a:pt x="1080507" y="1219040"/>
                  <a:pt x="1029420" y="1263488"/>
                  <a:pt x="963429" y="1286591"/>
                </a:cubicBezTo>
                <a:cubicBezTo>
                  <a:pt x="920928" y="1301473"/>
                  <a:pt x="875720" y="1307738"/>
                  <a:pt x="832101" y="1319438"/>
                </a:cubicBezTo>
                <a:cubicBezTo>
                  <a:pt x="824894" y="1321361"/>
                  <a:pt x="816503" y="1323680"/>
                  <a:pt x="809091" y="1326873"/>
                </a:cubicBezTo>
                <a:lnTo>
                  <a:pt x="804259" y="1330452"/>
                </a:lnTo>
                <a:lnTo>
                  <a:pt x="799385" y="1338230"/>
                </a:lnTo>
                <a:cubicBezTo>
                  <a:pt x="776822" y="1378627"/>
                  <a:pt x="756450" y="1419854"/>
                  <a:pt x="738258" y="1461746"/>
                </a:cubicBezTo>
                <a:lnTo>
                  <a:pt x="729914" y="1483890"/>
                </a:lnTo>
                <a:lnTo>
                  <a:pt x="756934" y="1457483"/>
                </a:lnTo>
                <a:cubicBezTo>
                  <a:pt x="815920" y="1407178"/>
                  <a:pt x="883589" y="1372984"/>
                  <a:pt x="970364" y="1367726"/>
                </a:cubicBezTo>
                <a:cubicBezTo>
                  <a:pt x="921167" y="1461363"/>
                  <a:pt x="852471" y="1526247"/>
                  <a:pt x="762981" y="1569763"/>
                </a:cubicBezTo>
                <a:cubicBezTo>
                  <a:pt x="747560" y="1577299"/>
                  <a:pt x="732114" y="1587523"/>
                  <a:pt x="715927" y="1590209"/>
                </a:cubicBezTo>
                <a:lnTo>
                  <a:pt x="687412" y="1599679"/>
                </a:lnTo>
                <a:lnTo>
                  <a:pt x="655169" y="1719767"/>
                </a:lnTo>
                <a:lnTo>
                  <a:pt x="645185" y="1779613"/>
                </a:lnTo>
                <a:lnTo>
                  <a:pt x="656625" y="1757810"/>
                </a:lnTo>
                <a:cubicBezTo>
                  <a:pt x="698732" y="1689766"/>
                  <a:pt x="755730" y="1635195"/>
                  <a:pt x="846564" y="1605065"/>
                </a:cubicBezTo>
                <a:cubicBezTo>
                  <a:pt x="827664" y="1652482"/>
                  <a:pt x="816247" y="1695132"/>
                  <a:pt x="794843" y="1732013"/>
                </a:cubicBezTo>
                <a:cubicBezTo>
                  <a:pt x="774181" y="1767684"/>
                  <a:pt x="749150" y="1799498"/>
                  <a:pt x="720504" y="1827842"/>
                </a:cubicBezTo>
                <a:lnTo>
                  <a:pt x="629850" y="1898655"/>
                </a:lnTo>
                <a:lnTo>
                  <a:pt x="623811" y="1985858"/>
                </a:lnTo>
                <a:lnTo>
                  <a:pt x="626005" y="2068771"/>
                </a:lnTo>
                <a:lnTo>
                  <a:pt x="633407" y="2047508"/>
                </a:lnTo>
                <a:cubicBezTo>
                  <a:pt x="662355" y="1975033"/>
                  <a:pt x="702994" y="1910571"/>
                  <a:pt x="780453" y="1867717"/>
                </a:cubicBezTo>
                <a:cubicBezTo>
                  <a:pt x="789533" y="1933204"/>
                  <a:pt x="786883" y="1995362"/>
                  <a:pt x="750804" y="2049413"/>
                </a:cubicBezTo>
                <a:cubicBezTo>
                  <a:pt x="718253" y="2098251"/>
                  <a:pt x="679241" y="2143247"/>
                  <a:pt x="639963" y="2187151"/>
                </a:cubicBezTo>
                <a:lnTo>
                  <a:pt x="636347" y="2192937"/>
                </a:lnTo>
                <a:lnTo>
                  <a:pt x="643595" y="2252120"/>
                </a:lnTo>
                <a:lnTo>
                  <a:pt x="672041" y="2380841"/>
                </a:lnTo>
                <a:lnTo>
                  <a:pt x="679527" y="2327949"/>
                </a:lnTo>
                <a:cubicBezTo>
                  <a:pt x="694677" y="2251591"/>
                  <a:pt x="724725" y="2181883"/>
                  <a:pt x="793919" y="2126362"/>
                </a:cubicBezTo>
                <a:cubicBezTo>
                  <a:pt x="812874" y="2172266"/>
                  <a:pt x="814418" y="2218077"/>
                  <a:pt x="805950" y="2263886"/>
                </a:cubicBezTo>
                <a:cubicBezTo>
                  <a:pt x="791984" y="2339457"/>
                  <a:pt x="764941" y="2410043"/>
                  <a:pt x="716191" y="2471660"/>
                </a:cubicBezTo>
                <a:cubicBezTo>
                  <a:pt x="712469" y="2476400"/>
                  <a:pt x="709417" y="2483442"/>
                  <a:pt x="707810" y="2490575"/>
                </a:cubicBezTo>
                <a:lnTo>
                  <a:pt x="707828" y="2491816"/>
                </a:lnTo>
                <a:lnTo>
                  <a:pt x="713938" y="2510653"/>
                </a:lnTo>
                <a:cubicBezTo>
                  <a:pt x="729842" y="2552659"/>
                  <a:pt x="747828" y="2594014"/>
                  <a:pt x="767884" y="2634553"/>
                </a:cubicBezTo>
                <a:lnTo>
                  <a:pt x="781384" y="2658760"/>
                </a:lnTo>
                <a:lnTo>
                  <a:pt x="778946" y="2591425"/>
                </a:lnTo>
                <a:cubicBezTo>
                  <a:pt x="781228" y="2515379"/>
                  <a:pt x="800609" y="2443273"/>
                  <a:pt x="853822" y="2376476"/>
                </a:cubicBezTo>
                <a:cubicBezTo>
                  <a:pt x="912649" y="2492592"/>
                  <a:pt x="910731" y="2605282"/>
                  <a:pt x="849434" y="2716461"/>
                </a:cubicBezTo>
                <a:cubicBezTo>
                  <a:pt x="842013" y="2729904"/>
                  <a:pt x="838251" y="2741201"/>
                  <a:pt x="838418" y="2752050"/>
                </a:cubicBezTo>
                <a:lnTo>
                  <a:pt x="844769" y="2768678"/>
                </a:lnTo>
                <a:lnTo>
                  <a:pt x="912962" y="2866685"/>
                </a:lnTo>
                <a:lnTo>
                  <a:pt x="950782" y="2910854"/>
                </a:lnTo>
                <a:lnTo>
                  <a:pt x="936685" y="2848492"/>
                </a:lnTo>
                <a:cubicBezTo>
                  <a:pt x="923019" y="2771042"/>
                  <a:pt x="924510" y="2694471"/>
                  <a:pt x="971514" y="2616503"/>
                </a:cubicBezTo>
                <a:cubicBezTo>
                  <a:pt x="1010391" y="2658749"/>
                  <a:pt x="1030562" y="2707303"/>
                  <a:pt x="1040043" y="2759583"/>
                </a:cubicBezTo>
                <a:cubicBezTo>
                  <a:pt x="1052769" y="2829938"/>
                  <a:pt x="1047188" y="2900536"/>
                  <a:pt x="1024435" y="2969644"/>
                </a:cubicBezTo>
                <a:cubicBezTo>
                  <a:pt x="1023036" y="2973859"/>
                  <a:pt x="1021673" y="2979185"/>
                  <a:pt x="1021187" y="2984141"/>
                </a:cubicBezTo>
                <a:lnTo>
                  <a:pt x="1022204" y="2990353"/>
                </a:lnTo>
                <a:lnTo>
                  <a:pt x="1107129" y="3071343"/>
                </a:lnTo>
                <a:lnTo>
                  <a:pt x="1199752" y="3143343"/>
                </a:lnTo>
                <a:lnTo>
                  <a:pt x="1209853" y="3143289"/>
                </a:lnTo>
                <a:cubicBezTo>
                  <a:pt x="1216925" y="3141697"/>
                  <a:pt x="1224092" y="3138909"/>
                  <a:pt x="1230092" y="3136008"/>
                </a:cubicBezTo>
                <a:cubicBezTo>
                  <a:pt x="1345333" y="3079688"/>
                  <a:pt x="1476001" y="3080649"/>
                  <a:pt x="1580869" y="3141931"/>
                </a:cubicBezTo>
                <a:cubicBezTo>
                  <a:pt x="1517461" y="3196617"/>
                  <a:pt x="1446549" y="3212053"/>
                  <a:pt x="1371636" y="3215534"/>
                </a:cubicBezTo>
                <a:lnTo>
                  <a:pt x="1310806" y="3215940"/>
                </a:lnTo>
                <a:lnTo>
                  <a:pt x="1338236" y="3233129"/>
                </a:lnTo>
                <a:lnTo>
                  <a:pt x="1444200" y="3285569"/>
                </a:lnTo>
                <a:lnTo>
                  <a:pt x="1459456" y="3290133"/>
                </a:lnTo>
                <a:cubicBezTo>
                  <a:pt x="1475512" y="3289229"/>
                  <a:pt x="1491891" y="3282365"/>
                  <a:pt x="1510712" y="3269134"/>
                </a:cubicBezTo>
                <a:cubicBezTo>
                  <a:pt x="1611924" y="3198015"/>
                  <a:pt x="1722988" y="3179865"/>
                  <a:pt x="1841125" y="3224488"/>
                </a:cubicBezTo>
                <a:cubicBezTo>
                  <a:pt x="1763592" y="3303689"/>
                  <a:pt x="1668887" y="3332115"/>
                  <a:pt x="1563426" y="3332421"/>
                </a:cubicBezTo>
                <a:lnTo>
                  <a:pt x="1563416" y="3332565"/>
                </a:lnTo>
                <a:lnTo>
                  <a:pt x="1589261" y="3342304"/>
                </a:lnTo>
                <a:cubicBezTo>
                  <a:pt x="1632320" y="3356148"/>
                  <a:pt x="1675879" y="3367824"/>
                  <a:pt x="1719774" y="3377345"/>
                </a:cubicBezTo>
                <a:lnTo>
                  <a:pt x="1755019" y="3383225"/>
                </a:lnTo>
                <a:lnTo>
                  <a:pt x="1769341" y="3371359"/>
                </a:lnTo>
                <a:cubicBezTo>
                  <a:pt x="1841854" y="3300647"/>
                  <a:pt x="1923266" y="3248445"/>
                  <a:pt x="2026497" y="3241905"/>
                </a:cubicBezTo>
                <a:cubicBezTo>
                  <a:pt x="2047939" y="3240542"/>
                  <a:pt x="2069637" y="3243222"/>
                  <a:pt x="2096337" y="3244296"/>
                </a:cubicBezTo>
                <a:cubicBezTo>
                  <a:pt x="2051697" y="3323193"/>
                  <a:pt x="1988512" y="3365179"/>
                  <a:pt x="1914641" y="3391373"/>
                </a:cubicBezTo>
                <a:lnTo>
                  <a:pt x="1879287" y="3401323"/>
                </a:lnTo>
                <a:lnTo>
                  <a:pt x="1985865" y="3408704"/>
                </a:lnTo>
                <a:lnTo>
                  <a:pt x="2056446" y="3406836"/>
                </a:lnTo>
                <a:lnTo>
                  <a:pt x="2066303" y="3396338"/>
                </a:lnTo>
                <a:cubicBezTo>
                  <a:pt x="2136587" y="3288589"/>
                  <a:pt x="2235854" y="3217766"/>
                  <a:pt x="2353306" y="3225944"/>
                </a:cubicBezTo>
                <a:cubicBezTo>
                  <a:pt x="2323127" y="3306120"/>
                  <a:pt x="2266600" y="3354581"/>
                  <a:pt x="2200775" y="3394182"/>
                </a:cubicBezTo>
                <a:lnTo>
                  <a:pt x="2198369" y="3395503"/>
                </a:lnTo>
                <a:lnTo>
                  <a:pt x="2252126" y="3388919"/>
                </a:lnTo>
                <a:lnTo>
                  <a:pt x="2346886" y="3367979"/>
                </a:lnTo>
                <a:lnTo>
                  <a:pt x="2385610" y="3295317"/>
                </a:lnTo>
                <a:cubicBezTo>
                  <a:pt x="2431652" y="3221210"/>
                  <a:pt x="2492195" y="3161816"/>
                  <a:pt x="2583195" y="3132754"/>
                </a:cubicBezTo>
                <a:cubicBezTo>
                  <a:pt x="2587746" y="3131254"/>
                  <a:pt x="2592459" y="3130264"/>
                  <a:pt x="2597677" y="3128968"/>
                </a:cubicBezTo>
                <a:cubicBezTo>
                  <a:pt x="2583679" y="3181964"/>
                  <a:pt x="2588902" y="3217144"/>
                  <a:pt x="2516063" y="3291709"/>
                </a:cubicBezTo>
                <a:lnTo>
                  <a:pt x="2475354" y="3330028"/>
                </a:lnTo>
                <a:lnTo>
                  <a:pt x="2510660" y="3318577"/>
                </a:lnTo>
                <a:lnTo>
                  <a:pt x="2631567" y="3265933"/>
                </a:lnTo>
                <a:lnTo>
                  <a:pt x="2652515" y="3175289"/>
                </a:lnTo>
                <a:cubicBezTo>
                  <a:pt x="2680637" y="3089644"/>
                  <a:pt x="2730048" y="3025187"/>
                  <a:pt x="2817512" y="2956022"/>
                </a:cubicBezTo>
                <a:cubicBezTo>
                  <a:pt x="2824318" y="3045147"/>
                  <a:pt x="2794832" y="3116933"/>
                  <a:pt x="2746251" y="3184792"/>
                </a:cubicBezTo>
                <a:lnTo>
                  <a:pt x="2720320" y="3216805"/>
                </a:lnTo>
                <a:lnTo>
                  <a:pt x="2753567" y="3198264"/>
                </a:lnTo>
                <a:cubicBezTo>
                  <a:pt x="2792310" y="3174080"/>
                  <a:pt x="2830073" y="3147839"/>
                  <a:pt x="2866692" y="3119553"/>
                </a:cubicBezTo>
                <a:lnTo>
                  <a:pt x="2870861" y="3115983"/>
                </a:lnTo>
                <a:lnTo>
                  <a:pt x="2881111" y="3092843"/>
                </a:lnTo>
                <a:cubicBezTo>
                  <a:pt x="2885080" y="3076634"/>
                  <a:pt x="2886550" y="3058294"/>
                  <a:pt x="2885107" y="3037183"/>
                </a:cubicBezTo>
                <a:cubicBezTo>
                  <a:pt x="2878420" y="2939380"/>
                  <a:pt x="2924821" y="2852206"/>
                  <a:pt x="3000602" y="2776301"/>
                </a:cubicBezTo>
                <a:cubicBezTo>
                  <a:pt x="3031849" y="2857747"/>
                  <a:pt x="3013128" y="2927880"/>
                  <a:pt x="2983398" y="2997244"/>
                </a:cubicBezTo>
                <a:lnTo>
                  <a:pt x="2966427" y="3034153"/>
                </a:lnTo>
                <a:lnTo>
                  <a:pt x="2972949" y="3028569"/>
                </a:lnTo>
                <a:lnTo>
                  <a:pt x="3034218" y="2964322"/>
                </a:lnTo>
                <a:lnTo>
                  <a:pt x="3041892" y="2953913"/>
                </a:lnTo>
                <a:cubicBezTo>
                  <a:pt x="3058285" y="2926085"/>
                  <a:pt x="3070802" y="2895809"/>
                  <a:pt x="3076637" y="2860546"/>
                </a:cubicBezTo>
                <a:cubicBezTo>
                  <a:pt x="3090971" y="2774327"/>
                  <a:pt x="3157219" y="2716204"/>
                  <a:pt x="3217351" y="2657619"/>
                </a:cubicBezTo>
                <a:lnTo>
                  <a:pt x="3273624" y="2612465"/>
                </a:lnTo>
                <a:lnTo>
                  <a:pt x="3294263" y="2570762"/>
                </a:lnTo>
                <a:cubicBezTo>
                  <a:pt x="3530756" y="2026162"/>
                  <a:pt x="3398844" y="1369121"/>
                  <a:pt x="2925392" y="961165"/>
                </a:cubicBezTo>
                <a:close/>
                <a:moveTo>
                  <a:pt x="2944495" y="938995"/>
                </a:moveTo>
                <a:cubicBezTo>
                  <a:pt x="3427895" y="1355523"/>
                  <a:pt x="3562578" y="2026370"/>
                  <a:pt x="3321117" y="2582414"/>
                </a:cubicBezTo>
                <a:lnTo>
                  <a:pt x="3284336" y="2656735"/>
                </a:lnTo>
                <a:lnTo>
                  <a:pt x="3281221" y="2670299"/>
                </a:lnTo>
                <a:cubicBezTo>
                  <a:pt x="3276500" y="2690443"/>
                  <a:pt x="3270989" y="2710244"/>
                  <a:pt x="3262582" y="2728751"/>
                </a:cubicBezTo>
                <a:cubicBezTo>
                  <a:pt x="3230085" y="2800277"/>
                  <a:pt x="3187490" y="2864070"/>
                  <a:pt x="3131384" y="2917711"/>
                </a:cubicBezTo>
                <a:lnTo>
                  <a:pt x="3073306" y="2965684"/>
                </a:lnTo>
                <a:lnTo>
                  <a:pt x="3018051" y="3023624"/>
                </a:lnTo>
                <a:lnTo>
                  <a:pt x="2985396" y="3064579"/>
                </a:lnTo>
                <a:cubicBezTo>
                  <a:pt x="3068038" y="3016271"/>
                  <a:pt x="3141970" y="2974012"/>
                  <a:pt x="3232048" y="2995197"/>
                </a:cubicBezTo>
                <a:cubicBezTo>
                  <a:pt x="3174670" y="3088808"/>
                  <a:pt x="3038100" y="3180101"/>
                  <a:pt x="2913968" y="3156434"/>
                </a:cubicBezTo>
                <a:cubicBezTo>
                  <a:pt x="2905159" y="3154757"/>
                  <a:pt x="2893120" y="3153748"/>
                  <a:pt x="2886540" y="3158304"/>
                </a:cubicBezTo>
                <a:cubicBezTo>
                  <a:pt x="2842799" y="3188628"/>
                  <a:pt x="2800136" y="3220498"/>
                  <a:pt x="2750557" y="3256757"/>
                </a:cubicBezTo>
                <a:cubicBezTo>
                  <a:pt x="2842622" y="3241335"/>
                  <a:pt x="2927335" y="3206024"/>
                  <a:pt x="3018669" y="3267474"/>
                </a:cubicBezTo>
                <a:cubicBezTo>
                  <a:pt x="2976734" y="3291221"/>
                  <a:pt x="2943150" y="3315635"/>
                  <a:pt x="2905986" y="3330064"/>
                </a:cubicBezTo>
                <a:cubicBezTo>
                  <a:pt x="2823869" y="3361943"/>
                  <a:pt x="2740941" y="3358500"/>
                  <a:pt x="2659354" y="3328861"/>
                </a:cubicBezTo>
                <a:cubicBezTo>
                  <a:pt x="2649838" y="3325343"/>
                  <a:pt x="2637539" y="3321276"/>
                  <a:pt x="2628976" y="3324494"/>
                </a:cubicBezTo>
                <a:cubicBezTo>
                  <a:pt x="2567496" y="3347541"/>
                  <a:pt x="2506523" y="3372382"/>
                  <a:pt x="2437154" y="3399967"/>
                </a:cubicBezTo>
                <a:cubicBezTo>
                  <a:pt x="2537216" y="3400184"/>
                  <a:pt x="2633438" y="3387358"/>
                  <a:pt x="2713113" y="3451699"/>
                </a:cubicBezTo>
                <a:cubicBezTo>
                  <a:pt x="2602003" y="3522544"/>
                  <a:pt x="2443951" y="3526204"/>
                  <a:pt x="2355215" y="3438776"/>
                </a:cubicBezTo>
                <a:cubicBezTo>
                  <a:pt x="2346703" y="3430456"/>
                  <a:pt x="2329469" y="3425956"/>
                  <a:pt x="2317135" y="3427528"/>
                </a:cubicBezTo>
                <a:cubicBezTo>
                  <a:pt x="2253286" y="3435966"/>
                  <a:pt x="2189733" y="3447000"/>
                  <a:pt x="2120289" y="3458011"/>
                </a:cubicBezTo>
                <a:cubicBezTo>
                  <a:pt x="2212638" y="3483000"/>
                  <a:pt x="2309989" y="3490985"/>
                  <a:pt x="2373929" y="3578485"/>
                </a:cubicBezTo>
                <a:cubicBezTo>
                  <a:pt x="2316363" y="3595172"/>
                  <a:pt x="2261722" y="3599223"/>
                  <a:pt x="2207403" y="3584700"/>
                </a:cubicBezTo>
                <a:cubicBezTo>
                  <a:pt x="2139100" y="3566384"/>
                  <a:pt x="2080350" y="3532641"/>
                  <a:pt x="2040722" y="3471387"/>
                </a:cubicBezTo>
                <a:cubicBezTo>
                  <a:pt x="2036947" y="3465547"/>
                  <a:pt x="2028609" y="3459964"/>
                  <a:pt x="2021826" y="3459295"/>
                </a:cubicBezTo>
                <a:cubicBezTo>
                  <a:pt x="1957948" y="3452924"/>
                  <a:pt x="1894016" y="3447737"/>
                  <a:pt x="1830909" y="3442153"/>
                </a:cubicBezTo>
                <a:cubicBezTo>
                  <a:pt x="1868210" y="3464806"/>
                  <a:pt x="1907361" y="3486713"/>
                  <a:pt x="1944674" y="3511594"/>
                </a:cubicBezTo>
                <a:cubicBezTo>
                  <a:pt x="1982807" y="3537060"/>
                  <a:pt x="2015112" y="3568591"/>
                  <a:pt x="2035886" y="3612244"/>
                </a:cubicBezTo>
                <a:cubicBezTo>
                  <a:pt x="1922939" y="3633700"/>
                  <a:pt x="1795518" y="3565551"/>
                  <a:pt x="1748640" y="3457267"/>
                </a:cubicBezTo>
                <a:cubicBezTo>
                  <a:pt x="1735514" y="3426859"/>
                  <a:pt x="1717460" y="3414629"/>
                  <a:pt x="1686431" y="3407238"/>
                </a:cubicBezTo>
                <a:cubicBezTo>
                  <a:pt x="1630425" y="3393972"/>
                  <a:pt x="1576042" y="3374342"/>
                  <a:pt x="1515436" y="3355634"/>
                </a:cubicBezTo>
                <a:cubicBezTo>
                  <a:pt x="1597451" y="3423839"/>
                  <a:pt x="1688445" y="3479944"/>
                  <a:pt x="1703579" y="3597346"/>
                </a:cubicBezTo>
                <a:cubicBezTo>
                  <a:pt x="1577977" y="3575246"/>
                  <a:pt x="1468134" y="3466675"/>
                  <a:pt x="1447070" y="3347613"/>
                </a:cubicBezTo>
                <a:cubicBezTo>
                  <a:pt x="1445440" y="3338445"/>
                  <a:pt x="1443925" y="3324941"/>
                  <a:pt x="1437896" y="3321719"/>
                </a:cubicBezTo>
                <a:cubicBezTo>
                  <a:pt x="1382032" y="3292188"/>
                  <a:pt x="1325165" y="3264380"/>
                  <a:pt x="1266653" y="3238482"/>
                </a:cubicBezTo>
                <a:cubicBezTo>
                  <a:pt x="1332142" y="3315366"/>
                  <a:pt x="1389722" y="3394427"/>
                  <a:pt x="1387018" y="3502990"/>
                </a:cubicBezTo>
                <a:cubicBezTo>
                  <a:pt x="1265181" y="3453700"/>
                  <a:pt x="1170037" y="3331428"/>
                  <a:pt x="1174345" y="3214144"/>
                </a:cubicBezTo>
                <a:cubicBezTo>
                  <a:pt x="1175737" y="3176407"/>
                  <a:pt x="1171948" y="3172403"/>
                  <a:pt x="1130568" y="3159665"/>
                </a:cubicBezTo>
                <a:cubicBezTo>
                  <a:pt x="1136027" y="3201211"/>
                  <a:pt x="1142233" y="3243152"/>
                  <a:pt x="1146676" y="3285177"/>
                </a:cubicBezTo>
                <a:cubicBezTo>
                  <a:pt x="1148026" y="3298170"/>
                  <a:pt x="1144509" y="3311772"/>
                  <a:pt x="1142947" y="3327307"/>
                </a:cubicBezTo>
                <a:cubicBezTo>
                  <a:pt x="1112347" y="3324597"/>
                  <a:pt x="1100038" y="3312142"/>
                  <a:pt x="1097336" y="3279996"/>
                </a:cubicBezTo>
                <a:cubicBezTo>
                  <a:pt x="1093668" y="3236791"/>
                  <a:pt x="1082634" y="3194014"/>
                  <a:pt x="1070684" y="3152300"/>
                </a:cubicBezTo>
                <a:cubicBezTo>
                  <a:pt x="1067317" y="3140527"/>
                  <a:pt x="1050656" y="3126541"/>
                  <a:pt x="1038316" y="3124902"/>
                </a:cubicBezTo>
                <a:cubicBezTo>
                  <a:pt x="994157" y="3118888"/>
                  <a:pt x="949246" y="3115427"/>
                  <a:pt x="904549" y="3115357"/>
                </a:cubicBezTo>
                <a:cubicBezTo>
                  <a:pt x="870776" y="3115211"/>
                  <a:pt x="870698" y="3118101"/>
                  <a:pt x="854080" y="3080125"/>
                </a:cubicBezTo>
                <a:cubicBezTo>
                  <a:pt x="911074" y="3057524"/>
                  <a:pt x="968345" y="3064981"/>
                  <a:pt x="1033961" y="3072973"/>
                </a:cubicBezTo>
                <a:cubicBezTo>
                  <a:pt x="1009935" y="3044014"/>
                  <a:pt x="1001256" y="3014605"/>
                  <a:pt x="955903" y="3025797"/>
                </a:cubicBezTo>
                <a:cubicBezTo>
                  <a:pt x="897146" y="3040225"/>
                  <a:pt x="839506" y="3024936"/>
                  <a:pt x="787203" y="2996871"/>
                </a:cubicBezTo>
                <a:cubicBezTo>
                  <a:pt x="729279" y="2965811"/>
                  <a:pt x="681992" y="2921986"/>
                  <a:pt x="639063" y="2865404"/>
                </a:cubicBezTo>
                <a:cubicBezTo>
                  <a:pt x="752309" y="2842481"/>
                  <a:pt x="838764" y="2889992"/>
                  <a:pt x="926373" y="2943304"/>
                </a:cubicBezTo>
                <a:cubicBezTo>
                  <a:pt x="914169" y="2927367"/>
                  <a:pt x="901642" y="2911522"/>
                  <a:pt x="889812" y="2895291"/>
                </a:cubicBezTo>
                <a:cubicBezTo>
                  <a:pt x="877049" y="2877762"/>
                  <a:pt x="864468" y="2860021"/>
                  <a:pt x="852391" y="2841976"/>
                </a:cubicBezTo>
                <a:cubicBezTo>
                  <a:pt x="841031" y="2824918"/>
                  <a:pt x="831540" y="2806390"/>
                  <a:pt x="818807" y="2790367"/>
                </a:cubicBezTo>
                <a:cubicBezTo>
                  <a:pt x="813188" y="2783307"/>
                  <a:pt x="801565" y="2776496"/>
                  <a:pt x="793035" y="2777154"/>
                </a:cubicBezTo>
                <a:cubicBezTo>
                  <a:pt x="706462" y="2783263"/>
                  <a:pt x="639833" y="2743964"/>
                  <a:pt x="584513" y="2684961"/>
                </a:cubicBezTo>
                <a:cubicBezTo>
                  <a:pt x="552798" y="2650363"/>
                  <a:pt x="527897" y="2608700"/>
                  <a:pt x="495153" y="2564099"/>
                </a:cubicBezTo>
                <a:cubicBezTo>
                  <a:pt x="563049" y="2563705"/>
                  <a:pt x="610347" y="2582035"/>
                  <a:pt x="651206" y="2613300"/>
                </a:cubicBezTo>
                <a:cubicBezTo>
                  <a:pt x="690966" y="2643740"/>
                  <a:pt x="727583" y="2678248"/>
                  <a:pt x="767600" y="2712730"/>
                </a:cubicBezTo>
                <a:cubicBezTo>
                  <a:pt x="738177" y="2647333"/>
                  <a:pt x="710241" y="2583709"/>
                  <a:pt x="680340" y="2521105"/>
                </a:cubicBezTo>
                <a:cubicBezTo>
                  <a:pt x="677167" y="2514428"/>
                  <a:pt x="662991" y="2511700"/>
                  <a:pt x="653339" y="2510160"/>
                </a:cubicBezTo>
                <a:cubicBezTo>
                  <a:pt x="539917" y="2491286"/>
                  <a:pt x="427970" y="2350714"/>
                  <a:pt x="438844" y="2236870"/>
                </a:cubicBezTo>
                <a:cubicBezTo>
                  <a:pt x="527646" y="2261637"/>
                  <a:pt x="571459" y="2337216"/>
                  <a:pt x="632049" y="2397803"/>
                </a:cubicBezTo>
                <a:cubicBezTo>
                  <a:pt x="624888" y="2368591"/>
                  <a:pt x="614812" y="2339825"/>
                  <a:pt x="611148" y="2310054"/>
                </a:cubicBezTo>
                <a:cubicBezTo>
                  <a:pt x="603997" y="2253252"/>
                  <a:pt x="578959" y="2213565"/>
                  <a:pt x="530970" y="2179237"/>
                </a:cubicBezTo>
                <a:cubicBezTo>
                  <a:pt x="450892" y="2121943"/>
                  <a:pt x="412952" y="2037870"/>
                  <a:pt x="417023" y="1936402"/>
                </a:cubicBezTo>
                <a:cubicBezTo>
                  <a:pt x="417508" y="1924498"/>
                  <a:pt x="419572" y="1912722"/>
                  <a:pt x="421600" y="1895248"/>
                </a:cubicBezTo>
                <a:cubicBezTo>
                  <a:pt x="509868" y="1942474"/>
                  <a:pt x="543005" y="2023023"/>
                  <a:pt x="574795" y="2116334"/>
                </a:cubicBezTo>
                <a:cubicBezTo>
                  <a:pt x="575977" y="2042440"/>
                  <a:pt x="577433" y="1979007"/>
                  <a:pt x="577388" y="1915636"/>
                </a:cubicBezTo>
                <a:cubicBezTo>
                  <a:pt x="577408" y="1908753"/>
                  <a:pt x="570657" y="1900348"/>
                  <a:pt x="564780" y="1895408"/>
                </a:cubicBezTo>
                <a:cubicBezTo>
                  <a:pt x="477439" y="1820642"/>
                  <a:pt x="459341" y="1723481"/>
                  <a:pt x="479728" y="1614137"/>
                </a:cubicBezTo>
                <a:cubicBezTo>
                  <a:pt x="483535" y="1593760"/>
                  <a:pt x="489188" y="1573619"/>
                  <a:pt x="494312" y="1553391"/>
                </a:cubicBezTo>
                <a:cubicBezTo>
                  <a:pt x="494777" y="1551452"/>
                  <a:pt x="497566" y="1550035"/>
                  <a:pt x="499533" y="1548032"/>
                </a:cubicBezTo>
                <a:cubicBezTo>
                  <a:pt x="578041" y="1607426"/>
                  <a:pt x="575853" y="1699429"/>
                  <a:pt x="595596" y="1785441"/>
                </a:cubicBezTo>
                <a:cubicBezTo>
                  <a:pt x="600153" y="1760412"/>
                  <a:pt x="601018" y="1733927"/>
                  <a:pt x="609994" y="1710488"/>
                </a:cubicBezTo>
                <a:cubicBezTo>
                  <a:pt x="636958" y="1640695"/>
                  <a:pt x="629474" y="1578677"/>
                  <a:pt x="600017" y="1509679"/>
                </a:cubicBezTo>
                <a:cubicBezTo>
                  <a:pt x="558695" y="1412589"/>
                  <a:pt x="580976" y="1314488"/>
                  <a:pt x="641711" y="1218102"/>
                </a:cubicBezTo>
                <a:cubicBezTo>
                  <a:pt x="709066" y="1300659"/>
                  <a:pt x="686314" y="1393426"/>
                  <a:pt x="683694" y="1490971"/>
                </a:cubicBezTo>
                <a:cubicBezTo>
                  <a:pt x="713866" y="1433553"/>
                  <a:pt x="740294" y="1384123"/>
                  <a:pt x="765509" y="1334139"/>
                </a:cubicBezTo>
                <a:cubicBezTo>
                  <a:pt x="768825" y="1327631"/>
                  <a:pt x="768473" y="1316978"/>
                  <a:pt x="765551" y="1310149"/>
                </a:cubicBezTo>
                <a:cubicBezTo>
                  <a:pt x="731495" y="1229547"/>
                  <a:pt x="746683" y="1151579"/>
                  <a:pt x="785849" y="1077144"/>
                </a:cubicBezTo>
                <a:cubicBezTo>
                  <a:pt x="807742" y="1035635"/>
                  <a:pt x="837692" y="998357"/>
                  <a:pt x="863987" y="959160"/>
                </a:cubicBezTo>
                <a:cubicBezTo>
                  <a:pt x="869240" y="960483"/>
                  <a:pt x="874494" y="961806"/>
                  <a:pt x="879687" y="963201"/>
                </a:cubicBezTo>
                <a:cubicBezTo>
                  <a:pt x="879915" y="1004798"/>
                  <a:pt x="884358" y="1046823"/>
                  <a:pt x="879253" y="1087889"/>
                </a:cubicBezTo>
                <a:cubicBezTo>
                  <a:pt x="876709" y="1108553"/>
                  <a:pt x="871826" y="1128989"/>
                  <a:pt x="866841" y="1149844"/>
                </a:cubicBezTo>
                <a:lnTo>
                  <a:pt x="858364" y="1191754"/>
                </a:lnTo>
                <a:lnTo>
                  <a:pt x="939002" y="1088019"/>
                </a:lnTo>
                <a:lnTo>
                  <a:pt x="949832" y="1076662"/>
                </a:lnTo>
                <a:lnTo>
                  <a:pt x="967910" y="1046896"/>
                </a:lnTo>
                <a:cubicBezTo>
                  <a:pt x="1013299" y="981692"/>
                  <a:pt x="1069787" y="927213"/>
                  <a:pt x="1138788" y="884832"/>
                </a:cubicBezTo>
                <a:lnTo>
                  <a:pt x="1182762" y="865557"/>
                </a:lnTo>
                <a:lnTo>
                  <a:pt x="1263462" y="809407"/>
                </a:lnTo>
                <a:cubicBezTo>
                  <a:pt x="1777710" y="488414"/>
                  <a:pt x="2461096" y="522467"/>
                  <a:pt x="2944495" y="938995"/>
                </a:cubicBezTo>
                <a:close/>
                <a:moveTo>
                  <a:pt x="3817601" y="1681607"/>
                </a:moveTo>
                <a:lnTo>
                  <a:pt x="3829828" y="1747247"/>
                </a:lnTo>
                <a:lnTo>
                  <a:pt x="3585299" y="1890118"/>
                </a:lnTo>
                <a:lnTo>
                  <a:pt x="3573956" y="1829216"/>
                </a:lnTo>
                <a:lnTo>
                  <a:pt x="3630357" y="1798405"/>
                </a:lnTo>
                <a:lnTo>
                  <a:pt x="3612615" y="1703161"/>
                </a:lnTo>
                <a:lnTo>
                  <a:pt x="3548966" y="1695062"/>
                </a:lnTo>
                <a:lnTo>
                  <a:pt x="3537685" y="1634498"/>
                </a:lnTo>
                <a:close/>
                <a:moveTo>
                  <a:pt x="2203546" y="196086"/>
                </a:moveTo>
                <a:lnTo>
                  <a:pt x="2089089" y="454006"/>
                </a:lnTo>
                <a:lnTo>
                  <a:pt x="2025125" y="448661"/>
                </a:lnTo>
                <a:lnTo>
                  <a:pt x="1956264" y="175421"/>
                </a:lnTo>
                <a:lnTo>
                  <a:pt x="2017313" y="180522"/>
                </a:lnTo>
                <a:lnTo>
                  <a:pt x="2059069" y="373099"/>
                </a:lnTo>
                <a:cubicBezTo>
                  <a:pt x="2061153" y="382598"/>
                  <a:pt x="2062195" y="391493"/>
                  <a:pt x="2062193" y="399781"/>
                </a:cubicBezTo>
                <a:lnTo>
                  <a:pt x="2063221" y="399867"/>
                </a:lnTo>
                <a:cubicBezTo>
                  <a:pt x="2064843" y="391483"/>
                  <a:pt x="2067536" y="382672"/>
                  <a:pt x="2071301" y="373431"/>
                </a:cubicBezTo>
                <a:lnTo>
                  <a:pt x="2144384" y="191142"/>
                </a:lnTo>
                <a:close/>
                <a:moveTo>
                  <a:pt x="2444574" y="249785"/>
                </a:moveTo>
                <a:lnTo>
                  <a:pt x="2432940" y="294767"/>
                </a:lnTo>
                <a:lnTo>
                  <a:pt x="2341143" y="271025"/>
                </a:lnTo>
                <a:lnTo>
                  <a:pt x="2325416" y="331835"/>
                </a:lnTo>
                <a:lnTo>
                  <a:pt x="2410715" y="353896"/>
                </a:lnTo>
                <a:lnTo>
                  <a:pt x="2399124" y="398711"/>
                </a:lnTo>
                <a:lnTo>
                  <a:pt x="2313825" y="376650"/>
                </a:lnTo>
                <a:lnTo>
                  <a:pt x="2297666" y="439125"/>
                </a:lnTo>
                <a:lnTo>
                  <a:pt x="2395460" y="464419"/>
                </a:lnTo>
                <a:lnTo>
                  <a:pt x="2383827" y="509401"/>
                </a:lnTo>
                <a:lnTo>
                  <a:pt x="2231054" y="469888"/>
                </a:lnTo>
                <a:lnTo>
                  <a:pt x="2297799" y="211824"/>
                </a:lnTo>
                <a:close/>
                <a:moveTo>
                  <a:pt x="3674535" y="1268719"/>
                </a:moveTo>
                <a:lnTo>
                  <a:pt x="3698238" y="1325956"/>
                </a:lnTo>
                <a:lnTo>
                  <a:pt x="3584990" y="1490563"/>
                </a:lnTo>
                <a:cubicBezTo>
                  <a:pt x="3577474" y="1501498"/>
                  <a:pt x="3572646" y="1508278"/>
                  <a:pt x="3570504" y="1510903"/>
                </a:cubicBezTo>
                <a:lnTo>
                  <a:pt x="3570833" y="1511698"/>
                </a:lnTo>
                <a:cubicBezTo>
                  <a:pt x="3576330" y="1508181"/>
                  <a:pt x="3587452" y="1502954"/>
                  <a:pt x="3604199" y="1496019"/>
                </a:cubicBezTo>
                <a:lnTo>
                  <a:pt x="3744587" y="1437884"/>
                </a:lnTo>
                <a:lnTo>
                  <a:pt x="3765194" y="1487649"/>
                </a:lnTo>
                <a:lnTo>
                  <a:pt x="3518919" y="1589631"/>
                </a:lnTo>
                <a:lnTo>
                  <a:pt x="3496666" y="1535892"/>
                </a:lnTo>
                <a:lnTo>
                  <a:pt x="3612784" y="1365626"/>
                </a:lnTo>
                <a:cubicBezTo>
                  <a:pt x="3618814" y="1356796"/>
                  <a:pt x="3623866" y="1350109"/>
                  <a:pt x="3627945" y="1345565"/>
                </a:cubicBezTo>
                <a:lnTo>
                  <a:pt x="3627615" y="1344770"/>
                </a:lnTo>
                <a:cubicBezTo>
                  <a:pt x="3619531" y="1349236"/>
                  <a:pt x="3606639" y="1355133"/>
                  <a:pt x="3588937" y="1362463"/>
                </a:cubicBezTo>
                <a:lnTo>
                  <a:pt x="3448867" y="1420465"/>
                </a:lnTo>
                <a:lnTo>
                  <a:pt x="3428260" y="1370702"/>
                </a:lnTo>
                <a:close/>
                <a:moveTo>
                  <a:pt x="2640596" y="375305"/>
                </a:moveTo>
                <a:cubicBezTo>
                  <a:pt x="2636375" y="366921"/>
                  <a:pt x="2627655" y="359876"/>
                  <a:pt x="2614438" y="354168"/>
                </a:cubicBezTo>
                <a:lnTo>
                  <a:pt x="2587897" y="342706"/>
                </a:lnTo>
                <a:lnTo>
                  <a:pt x="2557471" y="413166"/>
                </a:lnTo>
                <a:lnTo>
                  <a:pt x="2583064" y="424218"/>
                </a:lnTo>
                <a:cubicBezTo>
                  <a:pt x="2595281" y="429494"/>
                  <a:pt x="2606637" y="430180"/>
                  <a:pt x="2617132" y="426278"/>
                </a:cubicBezTo>
                <a:cubicBezTo>
                  <a:pt x="2627627" y="422375"/>
                  <a:pt x="2635172" y="415105"/>
                  <a:pt x="2639765" y="404468"/>
                </a:cubicBezTo>
                <a:cubicBezTo>
                  <a:pt x="2644541" y="393409"/>
                  <a:pt x="2644817" y="383688"/>
                  <a:pt x="2640596" y="375305"/>
                </a:cubicBezTo>
                <a:close/>
                <a:moveTo>
                  <a:pt x="2675101" y="338236"/>
                </a:moveTo>
                <a:cubicBezTo>
                  <a:pt x="2704282" y="360678"/>
                  <a:pt x="2711708" y="388487"/>
                  <a:pt x="2697382" y="421663"/>
                </a:cubicBezTo>
                <a:cubicBezTo>
                  <a:pt x="2690195" y="438304"/>
                  <a:pt x="2679162" y="450471"/>
                  <a:pt x="2664280" y="458166"/>
                </a:cubicBezTo>
                <a:cubicBezTo>
                  <a:pt x="2649399" y="465860"/>
                  <a:pt x="2632382" y="468446"/>
                  <a:pt x="2613227" y="465922"/>
                </a:cubicBezTo>
                <a:lnTo>
                  <a:pt x="2612954" y="466554"/>
                </a:lnTo>
                <a:cubicBezTo>
                  <a:pt x="2622587" y="475212"/>
                  <a:pt x="2629701" y="493030"/>
                  <a:pt x="2634296" y="520006"/>
                </a:cubicBezTo>
                <a:lnTo>
                  <a:pt x="2649114" y="612440"/>
                </a:lnTo>
                <a:lnTo>
                  <a:pt x="2589080" y="586517"/>
                </a:lnTo>
                <a:lnTo>
                  <a:pt x="2578184" y="506273"/>
                </a:lnTo>
                <a:cubicBezTo>
                  <a:pt x="2575969" y="489697"/>
                  <a:pt x="2573154" y="478421"/>
                  <a:pt x="2569735" y="472446"/>
                </a:cubicBezTo>
                <a:cubicBezTo>
                  <a:pt x="2566318" y="466472"/>
                  <a:pt x="2561764" y="462257"/>
                  <a:pt x="2556077" y="459800"/>
                </a:cubicBezTo>
                <a:lnTo>
                  <a:pt x="2540279" y="452978"/>
                </a:lnTo>
                <a:lnTo>
                  <a:pt x="2499346" y="547767"/>
                </a:lnTo>
                <a:lnTo>
                  <a:pt x="2447213" y="525254"/>
                </a:lnTo>
                <a:lnTo>
                  <a:pt x="2552886" y="280541"/>
                </a:lnTo>
                <a:lnTo>
                  <a:pt x="2638671" y="317584"/>
                </a:lnTo>
                <a:cubicBezTo>
                  <a:pt x="2653231" y="323872"/>
                  <a:pt x="2665375" y="330756"/>
                  <a:pt x="2675101" y="338236"/>
                </a:cubicBezTo>
                <a:close/>
                <a:moveTo>
                  <a:pt x="2964706" y="495341"/>
                </a:moveTo>
                <a:lnTo>
                  <a:pt x="2936537" y="540642"/>
                </a:lnTo>
                <a:cubicBezTo>
                  <a:pt x="2927760" y="520865"/>
                  <a:pt x="2913191" y="504646"/>
                  <a:pt x="2892829" y="491985"/>
                </a:cubicBezTo>
                <a:cubicBezTo>
                  <a:pt x="2880944" y="484595"/>
                  <a:pt x="2870097" y="480856"/>
                  <a:pt x="2860289" y="480769"/>
                </a:cubicBezTo>
                <a:cubicBezTo>
                  <a:pt x="2850482" y="480682"/>
                  <a:pt x="2843306" y="484292"/>
                  <a:pt x="2838763" y="491599"/>
                </a:cubicBezTo>
                <a:cubicBezTo>
                  <a:pt x="2835128" y="497444"/>
                  <a:pt x="2834217" y="504342"/>
                  <a:pt x="2836028" y="512290"/>
                </a:cubicBezTo>
                <a:cubicBezTo>
                  <a:pt x="2837841" y="520239"/>
                  <a:pt x="2845738" y="534369"/>
                  <a:pt x="2859720" y="554682"/>
                </a:cubicBezTo>
                <a:cubicBezTo>
                  <a:pt x="2876228" y="578320"/>
                  <a:pt x="2885363" y="598118"/>
                  <a:pt x="2887127" y="614075"/>
                </a:cubicBezTo>
                <a:cubicBezTo>
                  <a:pt x="2888890" y="630031"/>
                  <a:pt x="2885168" y="645414"/>
                  <a:pt x="2875961" y="660222"/>
                </a:cubicBezTo>
                <a:cubicBezTo>
                  <a:pt x="2862451" y="681947"/>
                  <a:pt x="2844457" y="693723"/>
                  <a:pt x="2821976" y="695550"/>
                </a:cubicBezTo>
                <a:cubicBezTo>
                  <a:pt x="2799495" y="697378"/>
                  <a:pt x="2774079" y="689477"/>
                  <a:pt x="2745730" y="671848"/>
                </a:cubicBezTo>
                <a:cubicBezTo>
                  <a:pt x="2719815" y="655735"/>
                  <a:pt x="2701182" y="638339"/>
                  <a:pt x="2689829" y="619663"/>
                </a:cubicBezTo>
                <a:lnTo>
                  <a:pt x="2719907" y="571292"/>
                </a:lnTo>
                <a:cubicBezTo>
                  <a:pt x="2728735" y="597721"/>
                  <a:pt x="2744742" y="618144"/>
                  <a:pt x="2767929" y="632562"/>
                </a:cubicBezTo>
                <a:cubicBezTo>
                  <a:pt x="2781082" y="640740"/>
                  <a:pt x="2792378" y="644624"/>
                  <a:pt x="2801821" y="644213"/>
                </a:cubicBezTo>
                <a:cubicBezTo>
                  <a:pt x="2811262" y="643802"/>
                  <a:pt x="2818194" y="640040"/>
                  <a:pt x="2822616" y="632929"/>
                </a:cubicBezTo>
                <a:cubicBezTo>
                  <a:pt x="2826433" y="626791"/>
                  <a:pt x="2827406" y="619359"/>
                  <a:pt x="2825538" y="610631"/>
                </a:cubicBezTo>
                <a:cubicBezTo>
                  <a:pt x="2823670" y="601905"/>
                  <a:pt x="2814391" y="585868"/>
                  <a:pt x="2797702" y="562522"/>
                </a:cubicBezTo>
                <a:cubicBezTo>
                  <a:pt x="2771666" y="525528"/>
                  <a:pt x="2767554" y="492711"/>
                  <a:pt x="2785364" y="464068"/>
                </a:cubicBezTo>
                <a:cubicBezTo>
                  <a:pt x="2798448" y="443025"/>
                  <a:pt x="2816624" y="431665"/>
                  <a:pt x="2839889" y="429988"/>
                </a:cubicBezTo>
                <a:cubicBezTo>
                  <a:pt x="2863154" y="428311"/>
                  <a:pt x="2887988" y="435681"/>
                  <a:pt x="2914390" y="452097"/>
                </a:cubicBezTo>
                <a:cubicBezTo>
                  <a:pt x="2936504" y="465849"/>
                  <a:pt x="2953277" y="480263"/>
                  <a:pt x="2964706" y="495341"/>
                </a:cubicBezTo>
                <a:close/>
                <a:moveTo>
                  <a:pt x="3381989" y="837756"/>
                </a:moveTo>
                <a:lnTo>
                  <a:pt x="3421308" y="889359"/>
                </a:lnTo>
                <a:lnTo>
                  <a:pt x="3367394" y="986688"/>
                </a:lnTo>
                <a:cubicBezTo>
                  <a:pt x="3366306" y="988670"/>
                  <a:pt x="3362027" y="994599"/>
                  <a:pt x="3354553" y="1004477"/>
                </a:cubicBezTo>
                <a:lnTo>
                  <a:pt x="3354970" y="1005024"/>
                </a:lnTo>
                <a:cubicBezTo>
                  <a:pt x="3362192" y="1001252"/>
                  <a:pt x="3368769" y="998621"/>
                  <a:pt x="3374700" y="997130"/>
                </a:cubicBezTo>
                <a:lnTo>
                  <a:pt x="3483988" y="971621"/>
                </a:lnTo>
                <a:lnTo>
                  <a:pt x="3520491" y="1019527"/>
                </a:lnTo>
                <a:lnTo>
                  <a:pt x="3331389" y="1054145"/>
                </a:lnTo>
                <a:lnTo>
                  <a:pt x="3255697" y="1111819"/>
                </a:lnTo>
                <a:lnTo>
                  <a:pt x="3221280" y="1066650"/>
                </a:lnTo>
                <a:lnTo>
                  <a:pt x="3296151" y="1009602"/>
                </a:lnTo>
                <a:close/>
                <a:moveTo>
                  <a:pt x="3102914" y="587207"/>
                </a:moveTo>
                <a:lnTo>
                  <a:pt x="2938451" y="796978"/>
                </a:lnTo>
                <a:lnTo>
                  <a:pt x="2893761" y="761941"/>
                </a:lnTo>
                <a:lnTo>
                  <a:pt x="3058225" y="552170"/>
                </a:lnTo>
                <a:close/>
                <a:moveTo>
                  <a:pt x="3176633" y="639534"/>
                </a:moveTo>
                <a:lnTo>
                  <a:pt x="3325751" y="785843"/>
                </a:lnTo>
                <a:lnTo>
                  <a:pt x="3293210" y="819008"/>
                </a:lnTo>
                <a:lnTo>
                  <a:pt x="3238919" y="765739"/>
                </a:lnTo>
                <a:lnTo>
                  <a:pt x="3084776" y="922841"/>
                </a:lnTo>
                <a:lnTo>
                  <a:pt x="3044118" y="882950"/>
                </a:lnTo>
                <a:lnTo>
                  <a:pt x="3198261" y="725847"/>
                </a:lnTo>
                <a:lnTo>
                  <a:pt x="3144092" y="672698"/>
                </a:lnTo>
                <a:close/>
                <a:moveTo>
                  <a:pt x="3337571" y="493335"/>
                </a:moveTo>
                <a:cubicBezTo>
                  <a:pt x="4178657" y="1223078"/>
                  <a:pt x="4268918" y="2496485"/>
                  <a:pt x="3539175" y="3337571"/>
                </a:cubicBezTo>
                <a:cubicBezTo>
                  <a:pt x="3174304" y="3758113"/>
                  <a:pt x="2673517" y="3990950"/>
                  <a:pt x="2158811" y="4027433"/>
                </a:cubicBezTo>
                <a:lnTo>
                  <a:pt x="2061922" y="4029668"/>
                </a:lnTo>
                <a:lnTo>
                  <a:pt x="2061922" y="3965809"/>
                </a:lnTo>
                <a:lnTo>
                  <a:pt x="2154292" y="3963679"/>
                </a:lnTo>
                <a:cubicBezTo>
                  <a:pt x="2652681" y="3928352"/>
                  <a:pt x="3137594" y="3702897"/>
                  <a:pt x="3490899" y="3295685"/>
                </a:cubicBezTo>
                <a:cubicBezTo>
                  <a:pt x="4197509" y="2481262"/>
                  <a:pt x="4110109" y="1248221"/>
                  <a:pt x="3295686" y="541612"/>
                </a:cubicBezTo>
                <a:cubicBezTo>
                  <a:pt x="2481263" y="-164998"/>
                  <a:pt x="1248222" y="-77598"/>
                  <a:pt x="541612" y="736825"/>
                </a:cubicBezTo>
                <a:cubicBezTo>
                  <a:pt x="188307" y="1144036"/>
                  <a:pt x="33505" y="1655902"/>
                  <a:pt x="68831" y="2154291"/>
                </a:cubicBezTo>
                <a:lnTo>
                  <a:pt x="73508" y="2193581"/>
                </a:lnTo>
                <a:lnTo>
                  <a:pt x="10288" y="2202589"/>
                </a:lnTo>
                <a:lnTo>
                  <a:pt x="5077" y="2158810"/>
                </a:lnTo>
                <a:cubicBezTo>
                  <a:pt x="-31405" y="1644105"/>
                  <a:pt x="128465" y="1115482"/>
                  <a:pt x="493336" y="694939"/>
                </a:cubicBezTo>
                <a:cubicBezTo>
                  <a:pt x="1223079" y="-146146"/>
                  <a:pt x="2496486" y="-236407"/>
                  <a:pt x="3337571" y="4933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8" name="图片 8" descr="38a7b19e6e6dd5db3396b5d5f8f7bf1"/>
          <p:cNvPicPr>
            <a:picLocks noChangeAspect="1"/>
          </p:cNvPicPr>
          <p:nvPr/>
        </p:nvPicPr>
        <p:blipFill>
          <a:blip r:embed="rId2"/>
          <a:stretch>
            <a:fillRect/>
          </a:stretch>
        </p:blipFill>
        <p:spPr>
          <a:xfrm>
            <a:off x="10588625" y="476885"/>
            <a:ext cx="995045" cy="995045"/>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15.9655905511811,&quot;left&quot;:51.42858267716535,&quot;top&quot;:342.9127559055118,&quot;width&quot;:847.428503937007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15.9655905511811,&quot;left&quot;:51.42858267716535,&quot;top&quot;:342.9127559055118,&quot;width&quot;:847.428503937007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15.9655905511811,&quot;left&quot;:51.42858267716535,&quot;top&quot;:342.9127559055118,&quot;width&quot;:847.428503937007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15.9655905511811,&quot;left&quot;:51.42858267716535,&quot;top&quot;:342.9127559055118,&quot;width&quot;:847.428503937007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15.9655905511811,&quot;left&quot;:51.42858267716535,&quot;top&quot;:342.9127559055118,&quot;width&quot;:847.4285039370079}"/>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43.08858267716533,&quot;left&quot;:100.37070866141732,&quot;top&quot;:158.20346456692914,&quot;width&quot;:756.99543307086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43.08858267716533,&quot;left&quot;:100.37070866141732,&quot;top&quot;:158.20346456692914,&quot;width&quot;:756.99543307086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43.08858267716533,&quot;left&quot;:100.37070866141732,&quot;top&quot;:158.20346456692914,&quot;width&quot;:756.99543307086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43.08858267716533,&quot;left&quot;:100.37070866141732,&quot;top&quot;:158.20346456692914,&quot;width&quot;:756.99543307086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43.08858267716533,&quot;left&quot;:100.37070866141732,&quot;top&quot;:158.20346456692914,&quot;width&quot;:756.99543307086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43.08858267716533,&quot;left&quot;:100.37070866141732,&quot;top&quot;:158.20346456692914,&quot;width&quot;:756.99543307086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43.08858267716533,&quot;left&quot;:100.37070866141732,&quot;top&quot;:158.20346456692914,&quot;width&quot;:756.99543307086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43.08858267716533,&quot;left&quot;:100.37070866141732,&quot;top&quot;:158.20346456692914,&quot;width&quot;:756.99543307086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85.02188976377954,&quot;left&quot;:49.19645669291339,&quot;top&quot;:85.34724409448819,&quot;width&quot;:861.6070866141732}"/>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85.02188976377954,&quot;left&quot;:49.19645669291339,&quot;top&quot;:85.34724409448819,&quot;width&quot;:861.607086614173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85.02188976377954,&quot;left&quot;:49.19645669291339,&quot;top&quot;:85.34724409448819,&quot;width&quot;:861.6070866141732}"/>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85.02188976377954,&quot;left&quot;:49.19645669291339,&quot;top&quot;:85.34724409448819,&quot;width&quot;:861.6070866141732}"/>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81.2338582677165,&quot;left&quot;:487.3751968503937,&quot;top&quot;:197.43543307086614,&quot;width&quot;:565.9998425196849}"/>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81.2338582677165,&quot;left&quot;:487.3751968503937,&quot;top&quot;:197.43543307086614,&quot;width&quot;:565.9998425196849}"/>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81.2338582677165,&quot;left&quot;:487.3751968503937,&quot;top&quot;:197.43543307086614,&quot;width&quot;:565.9998425196849}"/>
</p:tagLst>
</file>

<file path=ppt/tags/tag33.xml><?xml version="1.0" encoding="utf-8"?>
<p:tagLst xmlns:a="http://schemas.openxmlformats.org/drawingml/2006/main" xmlns:r="http://schemas.openxmlformats.org/officeDocument/2006/relationships" xmlns:p="http://schemas.openxmlformats.org/presentationml/2006/main">
  <p:tag name="TABLE_ENDDRAG_ORIGIN_RECT" val="503*303"/>
  <p:tag name="TABLE_ENDDRAG_RECT" val="48*169*504*303"/>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28.0999212598425,&quot;left&quot;:-228.7,&quot;top&quot;:71.55,&quot;width&quot;:1379.8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28.0999212598425,&quot;left&quot;:-228.7,&quot;top&quot;:71.55,&quot;width&quot;:1379.8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28.0999212598425,&quot;left&quot;:-228.7,&quot;top&quot;:71.55,&quot;width&quot;:1379.8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28.0999212598425,&quot;left&quot;:-228.7,&quot;top&quot;:71.55,&quot;width&quot;:1379.8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28.0999212598425,&quot;left&quot;:-228.7,&quot;top&quot;:71.55,&quot;width&quot;:1379.8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28.0999212598425,&quot;left&quot;:-228.7,&quot;top&quot;:71.55,&quot;width&quot;:1379.8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28.0999212598425,&quot;left&quot;:-228.7,&quot;top&quot;:71.55,&quot;width&quot;:1379.8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95.36259842519684,&quot;left&quot;:112.50716535433071,&quot;top&quot;:110.18740157480315,&quot;width&quot;:734.985826771653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49.85055118110233,&quot;left&quot;:52.424881889763775,&quot;top&quot;:111.14944881889764,&quot;width&quot;:854.575118110236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07.0652755905512,&quot;left&quot;:377.63094488188983,&quot;top&quot;:73.9896062992126,&quot;width&quot;:383.8584251968505}"/>
</p:tagLst>
</file>

<file path=ppt/theme/theme1.xml><?xml version="1.0" encoding="utf-8"?>
<a:theme xmlns:a="http://schemas.openxmlformats.org/drawingml/2006/main" name="Office 主题​​">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C0CF3A"/>
      </a:accent4>
      <a:accent5>
        <a:srgbClr val="549E39"/>
      </a:accent5>
      <a:accent6>
        <a:srgbClr val="8AB833"/>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C0CF3A"/>
      </a:accent4>
      <a:accent5>
        <a:srgbClr val="549E39"/>
      </a:accent5>
      <a:accent6>
        <a:srgbClr val="8AB833"/>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C0CF3A"/>
      </a:accent4>
      <a:accent5>
        <a:srgbClr val="549E39"/>
      </a:accent5>
      <a:accent6>
        <a:srgbClr val="8AB833"/>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1539</Words>
  <Application>Microsoft Office PowerPoint</Application>
  <PresentationFormat>宽屏</PresentationFormat>
  <Paragraphs>131</Paragraphs>
  <Slides>22</Slides>
  <Notes>3</Notes>
  <HiddenSlides>0</HiddenSlides>
  <MMClips>0</MMClips>
  <ScaleCrop>false</ScaleCrop>
  <HeadingPairs>
    <vt:vector size="6" baseType="variant">
      <vt:variant>
        <vt:lpstr>已用的字体</vt:lpstr>
      </vt:variant>
      <vt:variant>
        <vt:i4>4</vt:i4>
      </vt:variant>
      <vt:variant>
        <vt:lpstr>主题</vt:lpstr>
      </vt:variant>
      <vt:variant>
        <vt:i4>3</vt:i4>
      </vt:variant>
      <vt:variant>
        <vt:lpstr>幻灯片标题</vt:lpstr>
      </vt:variant>
      <vt:variant>
        <vt:i4>22</vt:i4>
      </vt:variant>
    </vt:vector>
  </HeadingPairs>
  <TitlesOfParts>
    <vt:vector size="29" baseType="lpstr">
      <vt:lpstr>Source Han Sans CN Regular</vt:lpstr>
      <vt:lpstr>Calibri</vt:lpstr>
      <vt:lpstr>微软雅黑</vt:lpstr>
      <vt:lpstr>Times New Roman</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YE JO</cp:lastModifiedBy>
  <cp:revision>129</cp:revision>
  <dcterms:created xsi:type="dcterms:W3CDTF">2025-05-30T07:43:00Z</dcterms:created>
  <dcterms:modified xsi:type="dcterms:W3CDTF">2025-06-02T03:22:43Z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9196F0A1487640F69135C66899F2C7F4_12</vt:lpwstr>
  </property>
  <property fmtid="{D5CDD505-2E9C-101B-9397-08002B2CF9AE}" pid="3" name="KSOProductBuildVer">
    <vt:lpwstr>2052-12.1.0.21171</vt:lpwstr>
  </property>
</Properties>
</file>